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259" r:id="rId6"/>
    <p:sldId id="283" r:id="rId7"/>
    <p:sldId id="284" r:id="rId8"/>
    <p:sldId id="285" r:id="rId9"/>
    <p:sldId id="286" r:id="rId10"/>
    <p:sldId id="287" r:id="rId11"/>
    <p:sldId id="288" r:id="rId12"/>
    <p:sldId id="289" r:id="rId13"/>
    <p:sldId id="290" r:id="rId14"/>
    <p:sldId id="292" r:id="rId15"/>
    <p:sldId id="291" r:id="rId16"/>
    <p:sldId id="293" r:id="rId17"/>
    <p:sldId id="294" r:id="rId18"/>
    <p:sldId id="295" r:id="rId19"/>
    <p:sldId id="296" r:id="rId20"/>
    <p:sldId id="298" r:id="rId21"/>
    <p:sldId id="297" r:id="rId22"/>
    <p:sldId id="299" r:id="rId23"/>
    <p:sldId id="282" r:id="rId24"/>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261" autoAdjust="0"/>
  </p:normalViewPr>
  <p:slideViewPr>
    <p:cSldViewPr snapToObjects="1">
      <p:cViewPr varScale="1">
        <p:scale>
          <a:sx n="31" d="100"/>
          <a:sy n="31" d="100"/>
        </p:scale>
        <p:origin x="856" y="68"/>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7214B-7980-4B91-9256-CB8645BA71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3926BDC-DFD7-4384-9949-E2417066004C}">
      <dgm:prSet phldrT="[Text]"/>
      <dgm:spPr>
        <a:solidFill>
          <a:schemeClr val="accent4"/>
        </a:solidFill>
      </dgm:spPr>
      <dgm:t>
        <a:bodyPr/>
        <a:lstStyle/>
        <a:p>
          <a:r>
            <a:rPr lang="en-US" b="1" dirty="0">
              <a:latin typeface="Calibri" panose="020F0502020204030204" pitchFamily="34" charset="0"/>
              <a:cs typeface="Calibri" panose="020F0502020204030204" pitchFamily="34" charset="0"/>
            </a:rPr>
            <a:t>Could not explain the source of an injury and the injury was not observed by someone.</a:t>
          </a:r>
        </a:p>
      </dgm:t>
    </dgm:pt>
    <dgm:pt modelId="{48934D3A-9008-434E-A660-2C175D98B069}" type="parTrans" cxnId="{8EED0120-52F4-4D03-B389-9F98192A1B93}">
      <dgm:prSet/>
      <dgm:spPr/>
      <dgm:t>
        <a:bodyPr/>
        <a:lstStyle/>
        <a:p>
          <a:endParaRPr lang="en-US" b="1">
            <a:latin typeface="Calibri" panose="020F0502020204030204" pitchFamily="34" charset="0"/>
            <a:cs typeface="Calibri" panose="020F0502020204030204" pitchFamily="34" charset="0"/>
          </a:endParaRPr>
        </a:p>
      </dgm:t>
    </dgm:pt>
    <dgm:pt modelId="{53170BC5-214A-4834-9151-D32B99C81E32}" type="sibTrans" cxnId="{8EED0120-52F4-4D03-B389-9F98192A1B93}">
      <dgm:prSet/>
      <dgm:spPr/>
      <dgm:t>
        <a:bodyPr/>
        <a:lstStyle/>
        <a:p>
          <a:endParaRPr lang="en-US" b="1">
            <a:latin typeface="Calibri" panose="020F0502020204030204" pitchFamily="34" charset="0"/>
            <a:cs typeface="Calibri" panose="020F0502020204030204" pitchFamily="34" charset="0"/>
          </a:endParaRPr>
        </a:p>
      </dgm:t>
    </dgm:pt>
    <dgm:pt modelId="{155076DD-E2C8-4359-BC1D-2539FD9D9E4F}">
      <dgm:prSet phldrT="[Text]"/>
      <dgm:spPr>
        <a:solidFill>
          <a:schemeClr val="accent4"/>
        </a:solidFill>
      </dgm:spPr>
      <dgm:t>
        <a:bodyPr/>
        <a:lstStyle/>
        <a:p>
          <a:r>
            <a:rPr lang="en-US" b="1" dirty="0">
              <a:latin typeface="Calibri" panose="020F0502020204030204" pitchFamily="34" charset="0"/>
              <a:cs typeface="Calibri" panose="020F0502020204030204" pitchFamily="34" charset="0"/>
            </a:rPr>
            <a:t>Tells you they were told not to talk to you or anyone, and that you/anyone must talk to the caregiver.</a:t>
          </a:r>
        </a:p>
      </dgm:t>
    </dgm:pt>
    <dgm:pt modelId="{67DC4979-741F-471F-BA23-12EF97378B1E}" type="parTrans" cxnId="{E287326A-9977-4BF2-9D09-F5BD2E0E5282}">
      <dgm:prSet/>
      <dgm:spPr/>
      <dgm:t>
        <a:bodyPr/>
        <a:lstStyle/>
        <a:p>
          <a:endParaRPr lang="en-US" b="1">
            <a:latin typeface="Calibri" panose="020F0502020204030204" pitchFamily="34" charset="0"/>
            <a:cs typeface="Calibri" panose="020F0502020204030204" pitchFamily="34" charset="0"/>
          </a:endParaRPr>
        </a:p>
      </dgm:t>
    </dgm:pt>
    <dgm:pt modelId="{F13384F7-699E-408E-B93B-F2E20194E2F0}" type="sibTrans" cxnId="{E287326A-9977-4BF2-9D09-F5BD2E0E5282}">
      <dgm:prSet/>
      <dgm:spPr/>
      <dgm:t>
        <a:bodyPr/>
        <a:lstStyle/>
        <a:p>
          <a:endParaRPr lang="en-US" b="1">
            <a:latin typeface="Calibri" panose="020F0502020204030204" pitchFamily="34" charset="0"/>
            <a:cs typeface="Calibri" panose="020F0502020204030204" pitchFamily="34" charset="0"/>
          </a:endParaRPr>
        </a:p>
      </dgm:t>
    </dgm:pt>
    <dgm:pt modelId="{2A4C6CD6-E4A0-4E05-8F5C-67F07639874B}">
      <dgm:prSet phldrT="[Text]"/>
      <dgm:spPr>
        <a:solidFill>
          <a:schemeClr val="accent4"/>
        </a:solidFill>
      </dgm:spPr>
      <dgm:t>
        <a:bodyPr/>
        <a:lstStyle/>
        <a:p>
          <a:r>
            <a:rPr lang="en-US" b="1" dirty="0">
              <a:latin typeface="Calibri" panose="020F0502020204030204" pitchFamily="34" charset="0"/>
              <a:cs typeface="Calibri" panose="020F0502020204030204" pitchFamily="34" charset="0"/>
            </a:rPr>
            <a:t>Often tells you that they do not have food in the house.</a:t>
          </a:r>
        </a:p>
      </dgm:t>
    </dgm:pt>
    <dgm:pt modelId="{C63CA22E-A6A9-4221-8C34-CE9C820FF04A}" type="parTrans" cxnId="{F3715135-7EC8-4152-B7C0-78B70901D301}">
      <dgm:prSet/>
      <dgm:spPr/>
      <dgm:t>
        <a:bodyPr/>
        <a:lstStyle/>
        <a:p>
          <a:endParaRPr lang="en-US" b="1">
            <a:latin typeface="Calibri" panose="020F0502020204030204" pitchFamily="34" charset="0"/>
            <a:cs typeface="Calibri" panose="020F0502020204030204" pitchFamily="34" charset="0"/>
          </a:endParaRPr>
        </a:p>
      </dgm:t>
    </dgm:pt>
    <dgm:pt modelId="{6D020D69-AC64-4A2F-82C3-C91BD19B1C9A}" type="sibTrans" cxnId="{F3715135-7EC8-4152-B7C0-78B70901D301}">
      <dgm:prSet/>
      <dgm:spPr/>
      <dgm:t>
        <a:bodyPr/>
        <a:lstStyle/>
        <a:p>
          <a:endParaRPr lang="en-US" b="1">
            <a:latin typeface="Calibri" panose="020F0502020204030204" pitchFamily="34" charset="0"/>
            <a:cs typeface="Calibri" panose="020F0502020204030204" pitchFamily="34" charset="0"/>
          </a:endParaRPr>
        </a:p>
      </dgm:t>
    </dgm:pt>
    <dgm:pt modelId="{A1DCEF53-D9DA-47B7-9BBF-C9FD89AACE74}">
      <dgm:prSet phldrT="[Text]"/>
      <dgm:spPr>
        <a:solidFill>
          <a:schemeClr val="accent4"/>
        </a:solidFill>
      </dgm:spPr>
      <dgm:t>
        <a:bodyPr/>
        <a:lstStyle/>
        <a:p>
          <a:r>
            <a:rPr lang="en-US" b="1" dirty="0">
              <a:latin typeface="Calibri" panose="020F0502020204030204" pitchFamily="34" charset="0"/>
              <a:cs typeface="Calibri" panose="020F0502020204030204" pitchFamily="34" charset="0"/>
            </a:rPr>
            <a:t>Tells you that the caregiver needs money for items that should be covered as a benefit (medications, supplies, etc.)</a:t>
          </a:r>
        </a:p>
      </dgm:t>
    </dgm:pt>
    <dgm:pt modelId="{4836F1F0-FDFC-4049-864D-0BF03FC273D0}" type="parTrans" cxnId="{82FC08A5-FD6A-4B19-AD7D-33ACD1241A96}">
      <dgm:prSet/>
      <dgm:spPr/>
      <dgm:t>
        <a:bodyPr/>
        <a:lstStyle/>
        <a:p>
          <a:endParaRPr lang="en-US" b="1">
            <a:latin typeface="Calibri" panose="020F0502020204030204" pitchFamily="34" charset="0"/>
            <a:cs typeface="Calibri" panose="020F0502020204030204" pitchFamily="34" charset="0"/>
          </a:endParaRPr>
        </a:p>
      </dgm:t>
    </dgm:pt>
    <dgm:pt modelId="{03F2EA0B-9B00-4E45-B801-4EAF09DE8EE6}" type="sibTrans" cxnId="{82FC08A5-FD6A-4B19-AD7D-33ACD1241A96}">
      <dgm:prSet/>
      <dgm:spPr/>
      <dgm:t>
        <a:bodyPr/>
        <a:lstStyle/>
        <a:p>
          <a:endParaRPr lang="en-US" b="1">
            <a:latin typeface="Calibri" panose="020F0502020204030204" pitchFamily="34" charset="0"/>
            <a:cs typeface="Calibri" panose="020F0502020204030204" pitchFamily="34" charset="0"/>
          </a:endParaRPr>
        </a:p>
      </dgm:t>
    </dgm:pt>
    <dgm:pt modelId="{D18B4E0D-B51D-422B-9480-81EC15B8D775}">
      <dgm:prSet phldrT="[Text]"/>
      <dgm:spPr>
        <a:solidFill>
          <a:schemeClr val="accent4"/>
        </a:solidFill>
      </dgm:spPr>
      <dgm:t>
        <a:bodyPr/>
        <a:lstStyle/>
        <a:p>
          <a:r>
            <a:rPr lang="en-US" b="1" dirty="0">
              <a:latin typeface="Calibri" panose="020F0502020204030204" pitchFamily="34" charset="0"/>
              <a:cs typeface="Calibri" panose="020F0502020204030204" pitchFamily="34" charset="0"/>
            </a:rPr>
            <a:t>Has injuries that are suspicious due to the extent, location, or number of injuries at one time or multiple points in time.</a:t>
          </a:r>
        </a:p>
      </dgm:t>
    </dgm:pt>
    <dgm:pt modelId="{AF3D882D-3290-495F-AFBE-2A23F1FEA2D3}" type="parTrans" cxnId="{D1617CB8-1DFA-4AA3-9E72-CF0F8FF2C2DC}">
      <dgm:prSet/>
      <dgm:spPr/>
      <dgm:t>
        <a:bodyPr/>
        <a:lstStyle/>
        <a:p>
          <a:endParaRPr lang="en-US" b="1">
            <a:latin typeface="Calibri" panose="020F0502020204030204" pitchFamily="34" charset="0"/>
            <a:cs typeface="Calibri" panose="020F0502020204030204" pitchFamily="34" charset="0"/>
          </a:endParaRPr>
        </a:p>
      </dgm:t>
    </dgm:pt>
    <dgm:pt modelId="{44A78C11-79C2-41BC-AFDC-30F26F1D74F8}" type="sibTrans" cxnId="{D1617CB8-1DFA-4AA3-9E72-CF0F8FF2C2DC}">
      <dgm:prSet/>
      <dgm:spPr/>
      <dgm:t>
        <a:bodyPr/>
        <a:lstStyle/>
        <a:p>
          <a:endParaRPr lang="en-US" b="1">
            <a:latin typeface="Calibri" panose="020F0502020204030204" pitchFamily="34" charset="0"/>
            <a:cs typeface="Calibri" panose="020F0502020204030204" pitchFamily="34" charset="0"/>
          </a:endParaRPr>
        </a:p>
      </dgm:t>
    </dgm:pt>
    <dgm:pt modelId="{921BC2DD-0F02-4FA5-A297-7AF97B522D8B}" type="pres">
      <dgm:prSet presAssocID="{62E7214B-7980-4B91-9256-CB8645BA717A}" presName="diagram" presStyleCnt="0">
        <dgm:presLayoutVars>
          <dgm:dir/>
          <dgm:resizeHandles val="exact"/>
        </dgm:presLayoutVars>
      </dgm:prSet>
      <dgm:spPr/>
    </dgm:pt>
    <dgm:pt modelId="{C52C2B9F-B738-4925-AB0D-7EE379487E62}" type="pres">
      <dgm:prSet presAssocID="{03926BDC-DFD7-4384-9949-E2417066004C}" presName="node" presStyleLbl="node1" presStyleIdx="0" presStyleCnt="5">
        <dgm:presLayoutVars>
          <dgm:bulletEnabled val="1"/>
        </dgm:presLayoutVars>
      </dgm:prSet>
      <dgm:spPr/>
    </dgm:pt>
    <dgm:pt modelId="{52F6BFDE-D54E-469C-BB9F-EC8F6A2EE4F4}" type="pres">
      <dgm:prSet presAssocID="{53170BC5-214A-4834-9151-D32B99C81E32}" presName="sibTrans" presStyleCnt="0"/>
      <dgm:spPr/>
    </dgm:pt>
    <dgm:pt modelId="{03D12ACF-D5A0-4CB5-AD39-B76E3A8ECCCB}" type="pres">
      <dgm:prSet presAssocID="{155076DD-E2C8-4359-BC1D-2539FD9D9E4F}" presName="node" presStyleLbl="node1" presStyleIdx="1" presStyleCnt="5">
        <dgm:presLayoutVars>
          <dgm:bulletEnabled val="1"/>
        </dgm:presLayoutVars>
      </dgm:prSet>
      <dgm:spPr/>
    </dgm:pt>
    <dgm:pt modelId="{1BAC78DB-3961-4A8B-BC82-E7098E76DB7E}" type="pres">
      <dgm:prSet presAssocID="{F13384F7-699E-408E-B93B-F2E20194E2F0}" presName="sibTrans" presStyleCnt="0"/>
      <dgm:spPr/>
    </dgm:pt>
    <dgm:pt modelId="{AD8C6593-55E5-4DE6-8965-C78F86B0011D}" type="pres">
      <dgm:prSet presAssocID="{2A4C6CD6-E4A0-4E05-8F5C-67F07639874B}" presName="node" presStyleLbl="node1" presStyleIdx="2" presStyleCnt="5">
        <dgm:presLayoutVars>
          <dgm:bulletEnabled val="1"/>
        </dgm:presLayoutVars>
      </dgm:prSet>
      <dgm:spPr/>
    </dgm:pt>
    <dgm:pt modelId="{4B447392-63D0-4E08-84FB-E89ECDB11635}" type="pres">
      <dgm:prSet presAssocID="{6D020D69-AC64-4A2F-82C3-C91BD19B1C9A}" presName="sibTrans" presStyleCnt="0"/>
      <dgm:spPr/>
    </dgm:pt>
    <dgm:pt modelId="{F88C4B01-A16C-4F0C-8A0E-223C03A6509A}" type="pres">
      <dgm:prSet presAssocID="{A1DCEF53-D9DA-47B7-9BBF-C9FD89AACE74}" presName="node" presStyleLbl="node1" presStyleIdx="3" presStyleCnt="5">
        <dgm:presLayoutVars>
          <dgm:bulletEnabled val="1"/>
        </dgm:presLayoutVars>
      </dgm:prSet>
      <dgm:spPr/>
    </dgm:pt>
    <dgm:pt modelId="{071D6A30-E7E3-4E7D-AD85-AA6E88E5CFA4}" type="pres">
      <dgm:prSet presAssocID="{03F2EA0B-9B00-4E45-B801-4EAF09DE8EE6}" presName="sibTrans" presStyleCnt="0"/>
      <dgm:spPr/>
    </dgm:pt>
    <dgm:pt modelId="{1E550177-3E19-443D-AB24-DAA90F5C3825}" type="pres">
      <dgm:prSet presAssocID="{D18B4E0D-B51D-422B-9480-81EC15B8D775}" presName="node" presStyleLbl="node1" presStyleIdx="4" presStyleCnt="5">
        <dgm:presLayoutVars>
          <dgm:bulletEnabled val="1"/>
        </dgm:presLayoutVars>
      </dgm:prSet>
      <dgm:spPr/>
    </dgm:pt>
  </dgm:ptLst>
  <dgm:cxnLst>
    <dgm:cxn modelId="{8EED0120-52F4-4D03-B389-9F98192A1B93}" srcId="{62E7214B-7980-4B91-9256-CB8645BA717A}" destId="{03926BDC-DFD7-4384-9949-E2417066004C}" srcOrd="0" destOrd="0" parTransId="{48934D3A-9008-434E-A660-2C175D98B069}" sibTransId="{53170BC5-214A-4834-9151-D32B99C81E32}"/>
    <dgm:cxn modelId="{64595B2D-7410-47DE-B3D4-83F5B39AE3D4}" type="presOf" srcId="{D18B4E0D-B51D-422B-9480-81EC15B8D775}" destId="{1E550177-3E19-443D-AB24-DAA90F5C3825}" srcOrd="0" destOrd="0" presId="urn:microsoft.com/office/officeart/2005/8/layout/default"/>
    <dgm:cxn modelId="{F3715135-7EC8-4152-B7C0-78B70901D301}" srcId="{62E7214B-7980-4B91-9256-CB8645BA717A}" destId="{2A4C6CD6-E4A0-4E05-8F5C-67F07639874B}" srcOrd="2" destOrd="0" parTransId="{C63CA22E-A6A9-4221-8C34-CE9C820FF04A}" sibTransId="{6D020D69-AC64-4A2F-82C3-C91BD19B1C9A}"/>
    <dgm:cxn modelId="{BE631E5F-BBD2-49F1-86E6-7D6334A2D974}" type="presOf" srcId="{A1DCEF53-D9DA-47B7-9BBF-C9FD89AACE74}" destId="{F88C4B01-A16C-4F0C-8A0E-223C03A6509A}" srcOrd="0" destOrd="0" presId="urn:microsoft.com/office/officeart/2005/8/layout/default"/>
    <dgm:cxn modelId="{E287326A-9977-4BF2-9D09-F5BD2E0E5282}" srcId="{62E7214B-7980-4B91-9256-CB8645BA717A}" destId="{155076DD-E2C8-4359-BC1D-2539FD9D9E4F}" srcOrd="1" destOrd="0" parTransId="{67DC4979-741F-471F-BA23-12EF97378B1E}" sibTransId="{F13384F7-699E-408E-B93B-F2E20194E2F0}"/>
    <dgm:cxn modelId="{8C198295-C94A-4467-99D9-6464DE450CF0}" type="presOf" srcId="{03926BDC-DFD7-4384-9949-E2417066004C}" destId="{C52C2B9F-B738-4925-AB0D-7EE379487E62}" srcOrd="0" destOrd="0" presId="urn:microsoft.com/office/officeart/2005/8/layout/default"/>
    <dgm:cxn modelId="{82FC08A5-FD6A-4B19-AD7D-33ACD1241A96}" srcId="{62E7214B-7980-4B91-9256-CB8645BA717A}" destId="{A1DCEF53-D9DA-47B7-9BBF-C9FD89AACE74}" srcOrd="3" destOrd="0" parTransId="{4836F1F0-FDFC-4049-864D-0BF03FC273D0}" sibTransId="{03F2EA0B-9B00-4E45-B801-4EAF09DE8EE6}"/>
    <dgm:cxn modelId="{D1617CB8-1DFA-4AA3-9E72-CF0F8FF2C2DC}" srcId="{62E7214B-7980-4B91-9256-CB8645BA717A}" destId="{D18B4E0D-B51D-422B-9480-81EC15B8D775}" srcOrd="4" destOrd="0" parTransId="{AF3D882D-3290-495F-AFBE-2A23F1FEA2D3}" sibTransId="{44A78C11-79C2-41BC-AFDC-30F26F1D74F8}"/>
    <dgm:cxn modelId="{BB9563D6-EB73-42EB-88C9-BFC2BB13D8AB}" type="presOf" srcId="{155076DD-E2C8-4359-BC1D-2539FD9D9E4F}" destId="{03D12ACF-D5A0-4CB5-AD39-B76E3A8ECCCB}" srcOrd="0" destOrd="0" presId="urn:microsoft.com/office/officeart/2005/8/layout/default"/>
    <dgm:cxn modelId="{B05DA8F7-C064-46E9-811F-00A0C1AEA820}" type="presOf" srcId="{2A4C6CD6-E4A0-4E05-8F5C-67F07639874B}" destId="{AD8C6593-55E5-4DE6-8965-C78F86B0011D}" srcOrd="0" destOrd="0" presId="urn:microsoft.com/office/officeart/2005/8/layout/default"/>
    <dgm:cxn modelId="{A482F0FF-90CA-4BEF-B13F-82165E769148}" type="presOf" srcId="{62E7214B-7980-4B91-9256-CB8645BA717A}" destId="{921BC2DD-0F02-4FA5-A297-7AF97B522D8B}" srcOrd="0" destOrd="0" presId="urn:microsoft.com/office/officeart/2005/8/layout/default"/>
    <dgm:cxn modelId="{20D03AC5-1FEA-4F0F-9F99-E642CA76D041}" type="presParOf" srcId="{921BC2DD-0F02-4FA5-A297-7AF97B522D8B}" destId="{C52C2B9F-B738-4925-AB0D-7EE379487E62}" srcOrd="0" destOrd="0" presId="urn:microsoft.com/office/officeart/2005/8/layout/default"/>
    <dgm:cxn modelId="{23ABA568-0C58-4515-9BEA-5AC08B3AB122}" type="presParOf" srcId="{921BC2DD-0F02-4FA5-A297-7AF97B522D8B}" destId="{52F6BFDE-D54E-469C-BB9F-EC8F6A2EE4F4}" srcOrd="1" destOrd="0" presId="urn:microsoft.com/office/officeart/2005/8/layout/default"/>
    <dgm:cxn modelId="{39F5B1B2-8A7C-4556-B8A6-6C0CB0A6EEA4}" type="presParOf" srcId="{921BC2DD-0F02-4FA5-A297-7AF97B522D8B}" destId="{03D12ACF-D5A0-4CB5-AD39-B76E3A8ECCCB}" srcOrd="2" destOrd="0" presId="urn:microsoft.com/office/officeart/2005/8/layout/default"/>
    <dgm:cxn modelId="{CEC4F685-2D78-4D73-BC8E-AB491415C7D3}" type="presParOf" srcId="{921BC2DD-0F02-4FA5-A297-7AF97B522D8B}" destId="{1BAC78DB-3961-4A8B-BC82-E7098E76DB7E}" srcOrd="3" destOrd="0" presId="urn:microsoft.com/office/officeart/2005/8/layout/default"/>
    <dgm:cxn modelId="{A4172BCB-E2D8-405D-92DB-3E5EE1AF7F8F}" type="presParOf" srcId="{921BC2DD-0F02-4FA5-A297-7AF97B522D8B}" destId="{AD8C6593-55E5-4DE6-8965-C78F86B0011D}" srcOrd="4" destOrd="0" presId="urn:microsoft.com/office/officeart/2005/8/layout/default"/>
    <dgm:cxn modelId="{96153936-8C37-4564-8709-1BF847C60AB2}" type="presParOf" srcId="{921BC2DD-0F02-4FA5-A297-7AF97B522D8B}" destId="{4B447392-63D0-4E08-84FB-E89ECDB11635}" srcOrd="5" destOrd="0" presId="urn:microsoft.com/office/officeart/2005/8/layout/default"/>
    <dgm:cxn modelId="{80DC230B-C7E9-4134-8255-7B143999B4D0}" type="presParOf" srcId="{921BC2DD-0F02-4FA5-A297-7AF97B522D8B}" destId="{F88C4B01-A16C-4F0C-8A0E-223C03A6509A}" srcOrd="6" destOrd="0" presId="urn:microsoft.com/office/officeart/2005/8/layout/default"/>
    <dgm:cxn modelId="{63F843F1-E51A-423F-B0F3-B12857CBFFDA}" type="presParOf" srcId="{921BC2DD-0F02-4FA5-A297-7AF97B522D8B}" destId="{071D6A30-E7E3-4E7D-AD85-AA6E88E5CFA4}" srcOrd="7" destOrd="0" presId="urn:microsoft.com/office/officeart/2005/8/layout/default"/>
    <dgm:cxn modelId="{B6E01980-D4F5-4603-AF4D-F6C4E812050A}" type="presParOf" srcId="{921BC2DD-0F02-4FA5-A297-7AF97B522D8B}" destId="{1E550177-3E19-443D-AB24-DAA90F5C38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C2B9F-B738-4925-AB0D-7EE379487E62}">
      <dsp:nvSpPr>
        <dsp:cNvPr id="0" name=""/>
        <dsp:cNvSpPr/>
      </dsp:nvSpPr>
      <dsp:spPr>
        <a:xfrm>
          <a:off x="558760" y="56"/>
          <a:ext cx="5532462" cy="3319477"/>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libri" panose="020F0502020204030204" pitchFamily="34" charset="0"/>
              <a:cs typeface="Calibri" panose="020F0502020204030204" pitchFamily="34" charset="0"/>
            </a:rPr>
            <a:t>Could not explain the source of an injury and the injury was not observed by someone.</a:t>
          </a:r>
        </a:p>
      </dsp:txBody>
      <dsp:txXfrm>
        <a:off x="558760" y="56"/>
        <a:ext cx="5532462" cy="3319477"/>
      </dsp:txXfrm>
    </dsp:sp>
    <dsp:sp modelId="{03D12ACF-D5A0-4CB5-AD39-B76E3A8ECCCB}">
      <dsp:nvSpPr>
        <dsp:cNvPr id="0" name=""/>
        <dsp:cNvSpPr/>
      </dsp:nvSpPr>
      <dsp:spPr>
        <a:xfrm>
          <a:off x="6644468" y="56"/>
          <a:ext cx="5532462" cy="3319477"/>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libri" panose="020F0502020204030204" pitchFamily="34" charset="0"/>
              <a:cs typeface="Calibri" panose="020F0502020204030204" pitchFamily="34" charset="0"/>
            </a:rPr>
            <a:t>Tells you they were told not to talk to you or anyone, and that you/anyone must talk to the caregiver.</a:t>
          </a:r>
        </a:p>
      </dsp:txBody>
      <dsp:txXfrm>
        <a:off x="6644468" y="56"/>
        <a:ext cx="5532462" cy="3319477"/>
      </dsp:txXfrm>
    </dsp:sp>
    <dsp:sp modelId="{AD8C6593-55E5-4DE6-8965-C78F86B0011D}">
      <dsp:nvSpPr>
        <dsp:cNvPr id="0" name=""/>
        <dsp:cNvSpPr/>
      </dsp:nvSpPr>
      <dsp:spPr>
        <a:xfrm>
          <a:off x="12730177" y="56"/>
          <a:ext cx="5532462" cy="3319477"/>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libri" panose="020F0502020204030204" pitchFamily="34" charset="0"/>
              <a:cs typeface="Calibri" panose="020F0502020204030204" pitchFamily="34" charset="0"/>
            </a:rPr>
            <a:t>Often tells you that they do not have food in the house.</a:t>
          </a:r>
        </a:p>
      </dsp:txBody>
      <dsp:txXfrm>
        <a:off x="12730177" y="56"/>
        <a:ext cx="5532462" cy="3319477"/>
      </dsp:txXfrm>
    </dsp:sp>
    <dsp:sp modelId="{F88C4B01-A16C-4F0C-8A0E-223C03A6509A}">
      <dsp:nvSpPr>
        <dsp:cNvPr id="0" name=""/>
        <dsp:cNvSpPr/>
      </dsp:nvSpPr>
      <dsp:spPr>
        <a:xfrm>
          <a:off x="3601614" y="3872780"/>
          <a:ext cx="5532462" cy="3319477"/>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libri" panose="020F0502020204030204" pitchFamily="34" charset="0"/>
              <a:cs typeface="Calibri" panose="020F0502020204030204" pitchFamily="34" charset="0"/>
            </a:rPr>
            <a:t>Tells you that the caregiver needs money for items that should be covered as a benefit (medications, supplies, etc.)</a:t>
          </a:r>
        </a:p>
      </dsp:txBody>
      <dsp:txXfrm>
        <a:off x="3601614" y="3872780"/>
        <a:ext cx="5532462" cy="3319477"/>
      </dsp:txXfrm>
    </dsp:sp>
    <dsp:sp modelId="{1E550177-3E19-443D-AB24-DAA90F5C3825}">
      <dsp:nvSpPr>
        <dsp:cNvPr id="0" name=""/>
        <dsp:cNvSpPr/>
      </dsp:nvSpPr>
      <dsp:spPr>
        <a:xfrm>
          <a:off x="9687323" y="3872780"/>
          <a:ext cx="5532462" cy="3319477"/>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libri" panose="020F0502020204030204" pitchFamily="34" charset="0"/>
              <a:cs typeface="Calibri" panose="020F0502020204030204" pitchFamily="34" charset="0"/>
            </a:rPr>
            <a:t>Has injuries that are suspicious due to the extent, location, or number of injuries at one time or multiple points in time.</a:t>
          </a:r>
        </a:p>
      </dsp:txBody>
      <dsp:txXfrm>
        <a:off x="9687323" y="3872780"/>
        <a:ext cx="5532462" cy="33194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C9A536-D3A6-C049-8C46-68B965398F96}" type="datetimeFigureOut">
              <a:rPr lang="en-US" smtClean="0"/>
              <a:pPr/>
              <a:t>3/22/2023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27DF7D-8B59-864D-BFED-EF36D1E67A84}"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2D536-A348-F948-886A-2F969A14D8A5}" type="datetimeFigureOut">
              <a:rPr lang="en-US" smtClean="0"/>
              <a:pPr/>
              <a:t>3/22/2023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7BC68-59FE-A842-B716-6FA7F3814AF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range Background">
    <p:spTree>
      <p:nvGrpSpPr>
        <p:cNvPr id="1" name=""/>
        <p:cNvGrpSpPr/>
        <p:nvPr/>
      </p:nvGrpSpPr>
      <p:grpSpPr>
        <a:xfrm>
          <a:off x="0" y="0"/>
          <a:ext cx="0" cy="0"/>
          <a:chOff x="0" y="0"/>
          <a:chExt cx="0" cy="0"/>
        </a:xfrm>
      </p:grpSpPr>
      <p:sp>
        <p:nvSpPr>
          <p:cNvPr id="12" name="Rectangle 11"/>
          <p:cNvSpPr/>
          <p:nvPr userDrawn="1"/>
        </p:nvSpPr>
        <p:spPr>
          <a:xfrm>
            <a:off x="-1588" y="0"/>
            <a:ext cx="24387175" cy="13746480"/>
          </a:xfrm>
          <a:prstGeom prst="rect">
            <a:avLst/>
          </a:prstGeom>
          <a:gradFill>
            <a:gsLst>
              <a:gs pos="0">
                <a:schemeClr val="accent4"/>
              </a:gs>
              <a:gs pos="100000">
                <a:schemeClr val="accent2"/>
              </a:gs>
              <a:gs pos="50000">
                <a:schemeClr val="accent3"/>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logo_big.png"/>
          <p:cNvPicPr>
            <a:picLocks noChangeAspect="1"/>
          </p:cNvPicPr>
          <p:nvPr userDrawn="1"/>
        </p:nvPicPr>
        <p:blipFill>
          <a:blip r:embed="rId2">
            <a:lum bright="100000"/>
          </a:blip>
          <a:stretch>
            <a:fillRect/>
          </a:stretch>
        </p:blipFill>
        <p:spPr>
          <a:xfrm>
            <a:off x="630525" y="648434"/>
            <a:ext cx="4767072" cy="1389888"/>
          </a:xfrm>
          <a:prstGeom prst="rect">
            <a:avLst/>
          </a:prstGeom>
        </p:spPr>
      </p:pic>
      <p:sp>
        <p:nvSpPr>
          <p:cNvPr id="2" name="Title 1"/>
          <p:cNvSpPr>
            <a:spLocks noGrp="1"/>
          </p:cNvSpPr>
          <p:nvPr>
            <p:ph type="ctrTitle"/>
          </p:nvPr>
        </p:nvSpPr>
        <p:spPr>
          <a:xfrm>
            <a:off x="914400" y="4345516"/>
            <a:ext cx="19814707" cy="3312584"/>
          </a:xfrm>
        </p:spPr>
        <p:txBody>
          <a:bodyPr anchor="b" anchorCtr="0"/>
          <a:lstStyle>
            <a:lvl1pPr>
              <a:lnSpc>
                <a:spcPts val="20600"/>
              </a:lnSpc>
              <a:defRPr sz="20000" spc="-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1" y="7658100"/>
            <a:ext cx="19814706" cy="3238500"/>
          </a:xfrm>
        </p:spPr>
        <p:txBody>
          <a:bodyPr/>
          <a:lstStyle>
            <a:lvl1pPr marL="0" indent="0" algn="l">
              <a:lnSpc>
                <a:spcPts val="10500"/>
              </a:lnSpc>
              <a:spcAft>
                <a:spcPts val="0"/>
              </a:spcAft>
              <a:buNone/>
              <a:defRPr sz="10000" kern="0" spc="-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hasCustomPrompt="1"/>
          </p:nvPr>
        </p:nvSpPr>
        <p:spPr>
          <a:xfrm>
            <a:off x="914400" y="11619088"/>
            <a:ext cx="8688388" cy="1365392"/>
          </a:xfrm>
        </p:spPr>
        <p:txBody>
          <a:bodyPr anchor="b" anchorCtr="0"/>
          <a:lstStyle>
            <a:lvl1pPr>
              <a:spcAft>
                <a:spcPts val="0"/>
              </a:spcAft>
              <a:defRPr sz="4800">
                <a:solidFill>
                  <a:srgbClr val="FFFFFF"/>
                </a:solidFill>
              </a:defRPr>
            </a:lvl1pPr>
          </a:lstStyle>
          <a:p>
            <a:pPr lvl="0"/>
            <a:r>
              <a:rPr lang="en-GB" dirty="0"/>
              <a:t>Month DD, YYYY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914400" y="2311908"/>
            <a:ext cx="6921642" cy="9051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
        <p:nvSpPr>
          <p:cNvPr id="7" name="Content Placeholder 2"/>
          <p:cNvSpPr>
            <a:spLocks noGrp="1"/>
          </p:cNvSpPr>
          <p:nvPr>
            <p:ph idx="13"/>
          </p:nvPr>
        </p:nvSpPr>
        <p:spPr>
          <a:xfrm>
            <a:off x="8736654" y="2311908"/>
            <a:ext cx="6921642" cy="9051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4"/>
          </p:nvPr>
        </p:nvSpPr>
        <p:spPr>
          <a:xfrm>
            <a:off x="16558907" y="2311908"/>
            <a:ext cx="6921642" cy="9051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914399" y="2311908"/>
            <a:ext cx="10745787" cy="8807648"/>
          </a:xfrm>
        </p:spPr>
        <p:txBody>
          <a:bodyPr/>
          <a:lstStyle>
            <a:lvl2pPr>
              <a:spcAft>
                <a:spcPts val="2376"/>
              </a:spcAft>
              <a:defRPr/>
            </a:lvl2pPr>
            <a:lvl3pPr>
              <a:spcAft>
                <a:spcPts val="1512"/>
              </a:spcAft>
              <a:defRPr/>
            </a:lvl3pPr>
            <a:lvl4pPr>
              <a:spcAft>
                <a:spcPts val="1512"/>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
        <p:nvSpPr>
          <p:cNvPr id="8" name="Content Placeholder 2"/>
          <p:cNvSpPr>
            <a:spLocks noGrp="1"/>
          </p:cNvSpPr>
          <p:nvPr>
            <p:ph idx="14"/>
          </p:nvPr>
        </p:nvSpPr>
        <p:spPr>
          <a:xfrm>
            <a:off x="12803187" y="2311908"/>
            <a:ext cx="10677362" cy="880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numCol="2" spcCol="1097280"/>
          <a:lstStyle>
            <a:lvl1pPr>
              <a:spcAft>
                <a:spcPts val="2376"/>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Text Boxes, Large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
        <p:nvSpPr>
          <p:cNvPr id="7" name="Content Placeholder 2"/>
          <p:cNvSpPr>
            <a:spLocks noGrp="1"/>
          </p:cNvSpPr>
          <p:nvPr>
            <p:ph idx="1"/>
          </p:nvPr>
        </p:nvSpPr>
        <p:spPr>
          <a:xfrm>
            <a:off x="914756" y="5791200"/>
            <a:ext cx="7203714" cy="59915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5"/>
          </p:nvPr>
        </p:nvSpPr>
        <p:spPr>
          <a:xfrm>
            <a:off x="8596494" y="5791200"/>
            <a:ext cx="7203714" cy="59915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6"/>
          </p:nvPr>
        </p:nvSpPr>
        <p:spPr>
          <a:xfrm>
            <a:off x="16278232" y="5791200"/>
            <a:ext cx="7203714" cy="59915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ext Boxes, Small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
        <p:nvSpPr>
          <p:cNvPr id="7" name="Content Placeholder 2"/>
          <p:cNvSpPr>
            <a:spLocks noGrp="1"/>
          </p:cNvSpPr>
          <p:nvPr>
            <p:ph idx="1"/>
          </p:nvPr>
        </p:nvSpPr>
        <p:spPr>
          <a:xfrm>
            <a:off x="914756" y="4882445"/>
            <a:ext cx="7203714" cy="69003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5"/>
          </p:nvPr>
        </p:nvSpPr>
        <p:spPr>
          <a:xfrm>
            <a:off x="8596494" y="4882445"/>
            <a:ext cx="7203714" cy="69003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6"/>
          </p:nvPr>
        </p:nvSpPr>
        <p:spPr>
          <a:xfrm>
            <a:off x="16278232" y="4882445"/>
            <a:ext cx="7203714" cy="69003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14"/>
          </p:nvPr>
        </p:nvSpPr>
        <p:spPr>
          <a:xfrm>
            <a:off x="914400" y="4182534"/>
            <a:ext cx="7193585" cy="109728"/>
          </a:xfrm>
          <a:solidFill>
            <a:schemeClr val="accent4"/>
          </a:solidFill>
        </p:spPr>
        <p:txBody>
          <a:bodyPr/>
          <a:lstStyle>
            <a:lvl1pPr>
              <a:lnSpc>
                <a:spcPct val="100000"/>
              </a:lnSpc>
              <a:spcAft>
                <a:spcPts val="0"/>
              </a:spcAft>
              <a:defRPr sz="200">
                <a:solidFill>
                  <a:schemeClr val="tx2"/>
                </a:solidFill>
              </a:defRPr>
            </a:lvl1pPr>
          </a:lstStyle>
          <a:p>
            <a:pPr lvl="0"/>
            <a:r>
              <a:rPr lang="en-US"/>
              <a:t>Click to edit Master text styles</a:t>
            </a:r>
          </a:p>
        </p:txBody>
      </p:sp>
      <p:sp>
        <p:nvSpPr>
          <p:cNvPr id="15" name="Text Placeholder 10"/>
          <p:cNvSpPr>
            <a:spLocks noGrp="1"/>
          </p:cNvSpPr>
          <p:nvPr>
            <p:ph type="body" sz="quarter" idx="17"/>
          </p:nvPr>
        </p:nvSpPr>
        <p:spPr>
          <a:xfrm>
            <a:off x="8594753" y="4182534"/>
            <a:ext cx="7193585" cy="109728"/>
          </a:xfrm>
          <a:solidFill>
            <a:schemeClr val="accent4"/>
          </a:solidFill>
        </p:spPr>
        <p:txBody>
          <a:bodyPr/>
          <a:lstStyle>
            <a:lvl1pPr>
              <a:lnSpc>
                <a:spcPct val="100000"/>
              </a:lnSpc>
              <a:spcAft>
                <a:spcPts val="0"/>
              </a:spcAft>
              <a:defRPr sz="200">
                <a:solidFill>
                  <a:schemeClr val="tx2"/>
                </a:solidFill>
              </a:defRPr>
            </a:lvl1pPr>
          </a:lstStyle>
          <a:p>
            <a:pPr lvl="0"/>
            <a:r>
              <a:rPr lang="en-US"/>
              <a:t>Click to edit Master text styles</a:t>
            </a:r>
          </a:p>
        </p:txBody>
      </p:sp>
      <p:sp>
        <p:nvSpPr>
          <p:cNvPr id="16" name="Text Placeholder 10"/>
          <p:cNvSpPr>
            <a:spLocks noGrp="1"/>
          </p:cNvSpPr>
          <p:nvPr>
            <p:ph type="body" sz="quarter" idx="20"/>
          </p:nvPr>
        </p:nvSpPr>
        <p:spPr>
          <a:xfrm>
            <a:off x="16297578" y="4182534"/>
            <a:ext cx="7193585" cy="109728"/>
          </a:xfrm>
          <a:solidFill>
            <a:schemeClr val="accent4"/>
          </a:solidFill>
        </p:spPr>
        <p:txBody>
          <a:bodyPr/>
          <a:lstStyle>
            <a:lvl1pPr>
              <a:lnSpc>
                <a:spcPct val="100000"/>
              </a:lnSpc>
              <a:spcAft>
                <a:spcPts val="0"/>
              </a:spcAft>
              <a:defRPr sz="200">
                <a:solidFill>
                  <a:schemeClr val="tx2"/>
                </a:solidFill>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F9B856-66EC-4BAC-AE1E-FBED1C9A50A5}"/>
              </a:ext>
            </a:extLst>
          </p:cNvPr>
          <p:cNvSpPr/>
          <p:nvPr userDrawn="1"/>
        </p:nvSpPr>
        <p:spPr>
          <a:xfrm>
            <a:off x="-1588" y="0"/>
            <a:ext cx="24387175" cy="13716000"/>
          </a:xfrm>
          <a:prstGeom prst="rect">
            <a:avLst/>
          </a:prstGeom>
          <a:gradFill>
            <a:gsLst>
              <a:gs pos="0">
                <a:schemeClr val="accent4"/>
              </a:gs>
              <a:gs pos="100000">
                <a:schemeClr val="accent2"/>
              </a:gs>
              <a:gs pos="50000">
                <a:schemeClr val="accent3"/>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2883876"/>
            <a:ext cx="12803187" cy="8165123"/>
          </a:xfrm>
        </p:spPr>
        <p:txBody>
          <a:bodyPr anchor="ctr" anchorCtr="0"/>
          <a:lstStyle>
            <a:lvl1pPr algn="l">
              <a:lnSpc>
                <a:spcPts val="10500"/>
              </a:lnSpc>
              <a:defRPr sz="10000" b="1" cap="none" spc="-200">
                <a:solidFill>
                  <a:srgbClr val="FFFFFF"/>
                </a:solidFill>
              </a:defRPr>
            </a:lvl1pPr>
          </a:lstStyle>
          <a:p>
            <a:r>
              <a:rPr lang="en-US"/>
              <a:t>Click to edit Master title style</a:t>
            </a:r>
            <a:endParaRPr lang="en-US" dirty="0"/>
          </a:p>
        </p:txBody>
      </p:sp>
      <p:pic>
        <p:nvPicPr>
          <p:cNvPr id="10" name="Picture 9" descr="5.png"/>
          <p:cNvPicPr>
            <a:picLocks noChangeAspect="1"/>
          </p:cNvPicPr>
          <p:nvPr userDrawn="1"/>
        </p:nvPicPr>
        <p:blipFill>
          <a:blip r:embed="rId2"/>
          <a:stretch>
            <a:fillRect/>
          </a:stretch>
        </p:blipFill>
        <p:spPr>
          <a:xfrm>
            <a:off x="15282799" y="0"/>
            <a:ext cx="9116515" cy="137342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F9B856-66EC-4BAC-AE1E-FBED1C9A50A5}"/>
              </a:ext>
            </a:extLst>
          </p:cNvPr>
          <p:cNvSpPr/>
          <p:nvPr userDrawn="1"/>
        </p:nvSpPr>
        <p:spPr>
          <a:xfrm>
            <a:off x="-1588" y="0"/>
            <a:ext cx="24387175" cy="13716000"/>
          </a:xfrm>
          <a:prstGeom prst="rect">
            <a:avLst/>
          </a:prstGeom>
          <a:gradFill>
            <a:gsLst>
              <a:gs pos="0">
                <a:schemeClr val="accent4"/>
              </a:gs>
              <a:gs pos="100000">
                <a:schemeClr val="accent2"/>
              </a:gs>
              <a:gs pos="50000">
                <a:schemeClr val="accent3"/>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logo.png"/>
          <p:cNvPicPr>
            <a:picLocks noChangeAspect="1"/>
          </p:cNvPicPr>
          <p:nvPr userDrawn="1"/>
        </p:nvPicPr>
        <p:blipFill>
          <a:blip r:embed="rId2">
            <a:lum bright="100000"/>
          </a:blip>
          <a:stretch>
            <a:fillRect/>
          </a:stretch>
        </p:blipFill>
        <p:spPr>
          <a:xfrm>
            <a:off x="769118" y="12338050"/>
            <a:ext cx="2563368" cy="746760"/>
          </a:xfrm>
          <a:prstGeom prst="rect">
            <a:avLst/>
          </a:prstGeom>
        </p:spPr>
      </p:pic>
      <p:pic>
        <p:nvPicPr>
          <p:cNvPr id="8" name="Picture 7" descr="5.png"/>
          <p:cNvPicPr>
            <a:picLocks noChangeAspect="1"/>
          </p:cNvPicPr>
          <p:nvPr userDrawn="1"/>
        </p:nvPicPr>
        <p:blipFill>
          <a:blip r:embed="rId3"/>
          <a:stretch>
            <a:fillRect/>
          </a:stretch>
        </p:blipFill>
        <p:spPr>
          <a:xfrm>
            <a:off x="15282799" y="0"/>
            <a:ext cx="9116516" cy="13734288"/>
          </a:xfrm>
          <a:prstGeom prst="rect">
            <a:avLst/>
          </a:prstGeom>
        </p:spPr>
      </p:pic>
      <p:sp>
        <p:nvSpPr>
          <p:cNvPr id="14" name="Title 1"/>
          <p:cNvSpPr>
            <a:spLocks noGrp="1"/>
          </p:cNvSpPr>
          <p:nvPr>
            <p:ph type="title" hasCustomPrompt="1"/>
          </p:nvPr>
        </p:nvSpPr>
        <p:spPr>
          <a:xfrm>
            <a:off x="914400" y="1315156"/>
            <a:ext cx="14479588" cy="5268524"/>
          </a:xfrm>
        </p:spPr>
        <p:txBody>
          <a:bodyPr anchor="b" anchorCtr="0"/>
          <a:lstStyle>
            <a:lvl1pPr algn="l">
              <a:lnSpc>
                <a:spcPts val="16000"/>
              </a:lnSpc>
              <a:defRPr sz="16000" b="1" cap="none" spc="-200">
                <a:solidFill>
                  <a:srgbClr val="FFFFFF"/>
                </a:solidFill>
              </a:defRPr>
            </a:lvl1pPr>
          </a:lstStyle>
          <a:p>
            <a:r>
              <a:rPr lang="en-GB" dirty="0"/>
              <a:t>Section Divider</a:t>
            </a:r>
            <a:endParaRPr lang="en-US" dirty="0"/>
          </a:p>
        </p:txBody>
      </p:sp>
      <p:sp>
        <p:nvSpPr>
          <p:cNvPr id="15" name="Text Placeholder 2"/>
          <p:cNvSpPr>
            <a:spLocks noGrp="1"/>
          </p:cNvSpPr>
          <p:nvPr>
            <p:ph type="body" idx="1" hasCustomPrompt="1"/>
          </p:nvPr>
        </p:nvSpPr>
        <p:spPr>
          <a:xfrm>
            <a:off x="914400" y="6743700"/>
            <a:ext cx="14479588" cy="2315986"/>
          </a:xfrm>
        </p:spPr>
        <p:txBody>
          <a:bodyPr anchor="t" anchorCtr="0"/>
          <a:lstStyle>
            <a:lvl1pPr marL="0" indent="0">
              <a:lnSpc>
                <a:spcPts val="8000"/>
              </a:lnSpc>
              <a:spcAft>
                <a:spcPts val="0"/>
              </a:spcAft>
              <a:buNone/>
              <a:defRPr sz="8000" spc="-2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914400" y="1315156"/>
            <a:ext cx="14479588" cy="5268524"/>
          </a:xfrm>
        </p:spPr>
        <p:txBody>
          <a:bodyPr anchor="b" anchorCtr="0"/>
          <a:lstStyle>
            <a:lvl1pPr algn="l">
              <a:lnSpc>
                <a:spcPts val="16000"/>
              </a:lnSpc>
              <a:defRPr sz="16000" b="1" cap="none" spc="-200">
                <a:solidFill>
                  <a:srgbClr val="F36D00"/>
                </a:solidFill>
              </a:defRPr>
            </a:lvl1pPr>
          </a:lstStyle>
          <a:p>
            <a:r>
              <a:rPr lang="en-GB" dirty="0"/>
              <a:t>Section Divider</a:t>
            </a:r>
            <a:endParaRPr lang="en-US" dirty="0"/>
          </a:p>
        </p:txBody>
      </p:sp>
      <p:sp>
        <p:nvSpPr>
          <p:cNvPr id="15" name="Text Placeholder 2"/>
          <p:cNvSpPr>
            <a:spLocks noGrp="1"/>
          </p:cNvSpPr>
          <p:nvPr>
            <p:ph type="body" idx="1" hasCustomPrompt="1"/>
          </p:nvPr>
        </p:nvSpPr>
        <p:spPr>
          <a:xfrm>
            <a:off x="914400" y="6743700"/>
            <a:ext cx="14479588" cy="2315986"/>
          </a:xfrm>
        </p:spPr>
        <p:txBody>
          <a:bodyPr anchor="t" anchorCtr="0"/>
          <a:lstStyle>
            <a:lvl1pPr marL="0" indent="0">
              <a:lnSpc>
                <a:spcPts val="8000"/>
              </a:lnSpc>
              <a:spcAft>
                <a:spcPts val="0"/>
              </a:spcAft>
              <a:buNone/>
              <a:defRPr sz="8000" spc="-200">
                <a:solidFill>
                  <a:srgbClr val="F36D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Subtitle</a:t>
            </a:r>
          </a:p>
        </p:txBody>
      </p:sp>
      <p:sp>
        <p:nvSpPr>
          <p:cNvPr id="16" name="Footer Placeholder 4"/>
          <p:cNvSpPr>
            <a:spLocks noGrp="1"/>
          </p:cNvSpPr>
          <p:nvPr>
            <p:ph type="ftr" sz="quarter" idx="3"/>
          </p:nvPr>
        </p:nvSpPr>
        <p:spPr>
          <a:xfrm>
            <a:off x="15208836" y="12367260"/>
            <a:ext cx="7712123" cy="377190"/>
          </a:xfrm>
          <a:prstGeom prst="rect">
            <a:avLst/>
          </a:prstGeom>
        </p:spPr>
        <p:txBody>
          <a:bodyPr vert="horz" lIns="0" tIns="0" rIns="0" bIns="0" rtlCol="0" anchor="ctr"/>
          <a:lstStyle>
            <a:lvl1pPr algn="r">
              <a:defRPr sz="1800" kern="0" spc="-20">
                <a:solidFill>
                  <a:schemeClr val="tx1"/>
                </a:solidFill>
              </a:defRPr>
            </a:lvl1pPr>
          </a:lstStyle>
          <a:p>
            <a:r>
              <a:rPr lang="en-US" dirty="0"/>
              <a:t>Confidential and Proprietary Information</a:t>
            </a:r>
          </a:p>
        </p:txBody>
      </p:sp>
      <p:sp>
        <p:nvSpPr>
          <p:cNvPr id="17" name="Slide Number Placeholder 5"/>
          <p:cNvSpPr>
            <a:spLocks noGrp="1"/>
          </p:cNvSpPr>
          <p:nvPr>
            <p:ph type="sldNum" sz="quarter" idx="4"/>
          </p:nvPr>
        </p:nvSpPr>
        <p:spPr>
          <a:xfrm>
            <a:off x="22974300" y="12367260"/>
            <a:ext cx="498474" cy="377190"/>
          </a:xfrm>
          <a:prstGeom prst="rect">
            <a:avLst/>
          </a:prstGeom>
        </p:spPr>
        <p:txBody>
          <a:bodyPr vert="horz" lIns="0" tIns="0" rIns="0" bIns="0" rtlCol="0" anchor="ctr"/>
          <a:lstStyle>
            <a:lvl1pPr algn="r">
              <a:defRPr sz="1800">
                <a:solidFill>
                  <a:schemeClr val="tx1"/>
                </a:solidFill>
              </a:defRPr>
            </a:lvl1pPr>
          </a:lstStyle>
          <a:p>
            <a:fld id="{114B6BC5-0D37-4842-B14C-887111A8591E}"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315156"/>
            <a:ext cx="12509118" cy="5268524"/>
          </a:xfrm>
        </p:spPr>
        <p:txBody>
          <a:bodyPr anchor="b" anchorCtr="0"/>
          <a:lstStyle>
            <a:lvl1pPr algn="l">
              <a:lnSpc>
                <a:spcPts val="16000"/>
              </a:lnSpc>
              <a:defRPr sz="16000" b="1" cap="none" spc="-200">
                <a:solidFill>
                  <a:srgbClr val="F36D00"/>
                </a:solidFill>
              </a:defRPr>
            </a:lvl1pPr>
          </a:lstStyle>
          <a:p>
            <a:r>
              <a:rPr lang="en-GB" dirty="0"/>
              <a:t>Section Divider</a:t>
            </a:r>
            <a:endParaRPr lang="en-US" dirty="0"/>
          </a:p>
        </p:txBody>
      </p:sp>
      <p:sp>
        <p:nvSpPr>
          <p:cNvPr id="3" name="Text Placeholder 2"/>
          <p:cNvSpPr>
            <a:spLocks noGrp="1"/>
          </p:cNvSpPr>
          <p:nvPr>
            <p:ph type="body" idx="1" hasCustomPrompt="1"/>
          </p:nvPr>
        </p:nvSpPr>
        <p:spPr>
          <a:xfrm>
            <a:off x="914400" y="6743700"/>
            <a:ext cx="12509118" cy="2315986"/>
          </a:xfrm>
        </p:spPr>
        <p:txBody>
          <a:bodyPr anchor="t" anchorCtr="0"/>
          <a:lstStyle>
            <a:lvl1pPr marL="0" indent="0">
              <a:lnSpc>
                <a:spcPts val="8000"/>
              </a:lnSpc>
              <a:spcAft>
                <a:spcPts val="0"/>
              </a:spcAft>
              <a:buNone/>
              <a:defRPr sz="8000" spc="-200">
                <a:solidFill>
                  <a:srgbClr val="F36D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Subtitle</a:t>
            </a:r>
          </a:p>
        </p:txBody>
      </p:sp>
      <p:sp>
        <p:nvSpPr>
          <p:cNvPr id="12" name="Picture Placeholder 12"/>
          <p:cNvSpPr>
            <a:spLocks noGrp="1" noChangeAspect="1"/>
          </p:cNvSpPr>
          <p:nvPr>
            <p:ph type="pic" sz="quarter" idx="10"/>
          </p:nvPr>
        </p:nvSpPr>
        <p:spPr>
          <a:xfrm>
            <a:off x="13423518" y="1014984"/>
            <a:ext cx="10049256" cy="10049256"/>
          </a:xfrm>
          <a:prstGeom prst="ellipse">
            <a:avLst/>
          </a:prstGeom>
        </p:spPr>
        <p:txBody>
          <a:bodyPr/>
          <a:lstStyle>
            <a:lvl1pPr algn="ctr">
              <a:defRPr/>
            </a:lvl1pPr>
          </a:lstStyle>
          <a:p>
            <a:r>
              <a:rPr lang="en-US" dirty="0"/>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Orange Patter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F9B856-66EC-4BAC-AE1E-FBED1C9A50A5}"/>
              </a:ext>
            </a:extLst>
          </p:cNvPr>
          <p:cNvSpPr/>
          <p:nvPr userDrawn="1"/>
        </p:nvSpPr>
        <p:spPr>
          <a:xfrm>
            <a:off x="-1588" y="0"/>
            <a:ext cx="24387175" cy="13716000"/>
          </a:xfrm>
          <a:prstGeom prst="rect">
            <a:avLst/>
          </a:prstGeom>
          <a:gradFill>
            <a:gsLst>
              <a:gs pos="0">
                <a:schemeClr val="accent4"/>
              </a:gs>
              <a:gs pos="100000">
                <a:schemeClr val="accent2"/>
              </a:gs>
              <a:gs pos="50000">
                <a:schemeClr val="accent3"/>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creen.png"/>
          <p:cNvPicPr>
            <a:picLocks noChangeAspect="1"/>
          </p:cNvPicPr>
          <p:nvPr userDrawn="1"/>
        </p:nvPicPr>
        <p:blipFill>
          <a:blip r:embed="rId2"/>
          <a:stretch>
            <a:fillRect/>
          </a:stretch>
        </p:blipFill>
        <p:spPr>
          <a:xfrm>
            <a:off x="1587" y="0"/>
            <a:ext cx="24384000" cy="13716000"/>
          </a:xfrm>
          <a:prstGeom prst="rect">
            <a:avLst/>
          </a:prstGeom>
        </p:spPr>
      </p:pic>
      <p:sp>
        <p:nvSpPr>
          <p:cNvPr id="2" name="Title 1"/>
          <p:cNvSpPr>
            <a:spLocks noGrp="1"/>
          </p:cNvSpPr>
          <p:nvPr>
            <p:ph type="title" hasCustomPrompt="1"/>
          </p:nvPr>
        </p:nvSpPr>
        <p:spPr>
          <a:xfrm>
            <a:off x="3508375" y="1315156"/>
            <a:ext cx="17372012" cy="5320106"/>
          </a:xfrm>
        </p:spPr>
        <p:txBody>
          <a:bodyPr anchor="b" anchorCtr="0"/>
          <a:lstStyle>
            <a:lvl1pPr algn="ctr">
              <a:lnSpc>
                <a:spcPts val="16000"/>
              </a:lnSpc>
              <a:defRPr sz="16000" b="1" cap="none" spc="-200">
                <a:solidFill>
                  <a:srgbClr val="FFFFFF"/>
                </a:solidFill>
              </a:defRPr>
            </a:lvl1pPr>
          </a:lstStyle>
          <a:p>
            <a:r>
              <a:rPr lang="en-GB" dirty="0"/>
              <a:t>Section Divider</a:t>
            </a:r>
            <a:endParaRPr lang="en-US" dirty="0"/>
          </a:p>
        </p:txBody>
      </p:sp>
      <p:sp>
        <p:nvSpPr>
          <p:cNvPr id="3" name="Text Placeholder 2"/>
          <p:cNvSpPr>
            <a:spLocks noGrp="1"/>
          </p:cNvSpPr>
          <p:nvPr>
            <p:ph type="body" idx="1" hasCustomPrompt="1"/>
          </p:nvPr>
        </p:nvSpPr>
        <p:spPr>
          <a:xfrm>
            <a:off x="3508375" y="6743700"/>
            <a:ext cx="17372011" cy="2315986"/>
          </a:xfrm>
        </p:spPr>
        <p:txBody>
          <a:bodyPr anchor="t" anchorCtr="0"/>
          <a:lstStyle>
            <a:lvl1pPr marL="0" indent="0" algn="ctr">
              <a:lnSpc>
                <a:spcPts val="8000"/>
              </a:lnSpc>
              <a:spcAft>
                <a:spcPts val="0"/>
              </a:spcAft>
              <a:buNone/>
              <a:defRPr sz="8000" spc="-2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Subtitle</a:t>
            </a:r>
          </a:p>
        </p:txBody>
      </p:sp>
      <p:pic>
        <p:nvPicPr>
          <p:cNvPr id="8" name="Picture 7" descr="logo.png"/>
          <p:cNvPicPr>
            <a:picLocks noChangeAspect="1"/>
          </p:cNvPicPr>
          <p:nvPr userDrawn="1"/>
        </p:nvPicPr>
        <p:blipFill>
          <a:blip r:embed="rId3">
            <a:lum bright="100000"/>
          </a:blip>
          <a:stretch>
            <a:fillRect/>
          </a:stretch>
        </p:blipFill>
        <p:spPr>
          <a:xfrm>
            <a:off x="769118" y="12338050"/>
            <a:ext cx="2563368" cy="7467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5516"/>
            <a:ext cx="19814707" cy="3312584"/>
          </a:xfrm>
        </p:spPr>
        <p:txBody>
          <a:bodyPr anchor="b" anchorCtr="0"/>
          <a:lstStyle>
            <a:lvl1pPr>
              <a:lnSpc>
                <a:spcPts val="20600"/>
              </a:lnSpc>
              <a:defRPr sz="20000" spc="-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1" y="7658100"/>
            <a:ext cx="19814706" cy="3238500"/>
          </a:xfrm>
        </p:spPr>
        <p:txBody>
          <a:bodyPr/>
          <a:lstStyle>
            <a:lvl1pPr marL="0" indent="0" algn="l">
              <a:lnSpc>
                <a:spcPts val="10500"/>
              </a:lnSpc>
              <a:spcAft>
                <a:spcPts val="0"/>
              </a:spcAft>
              <a:buNone/>
              <a:defRPr sz="10000" kern="0" spc="-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hasCustomPrompt="1"/>
          </p:nvPr>
        </p:nvSpPr>
        <p:spPr>
          <a:xfrm>
            <a:off x="914400" y="11619088"/>
            <a:ext cx="8688388" cy="1365392"/>
          </a:xfrm>
        </p:spPr>
        <p:txBody>
          <a:bodyPr anchor="b" anchorCtr="0"/>
          <a:lstStyle>
            <a:lvl1pPr>
              <a:spcAft>
                <a:spcPts val="0"/>
              </a:spcAft>
              <a:defRPr sz="4800">
                <a:solidFill>
                  <a:schemeClr val="tx1"/>
                </a:solidFill>
              </a:defRPr>
            </a:lvl1pPr>
          </a:lstStyle>
          <a:p>
            <a:pPr lvl="0"/>
            <a:r>
              <a:rPr lang="en-GB" dirty="0"/>
              <a:t>Month DD, YYYY</a:t>
            </a:r>
            <a:endParaRPr lang="en-US" dirty="0"/>
          </a:p>
        </p:txBody>
      </p:sp>
      <p:pic>
        <p:nvPicPr>
          <p:cNvPr id="7" name="Picture 6" descr="logo_big.png"/>
          <p:cNvPicPr>
            <a:picLocks noChangeAspect="1"/>
          </p:cNvPicPr>
          <p:nvPr userDrawn="1"/>
        </p:nvPicPr>
        <p:blipFill>
          <a:blip r:embed="rId2"/>
          <a:stretch>
            <a:fillRect/>
          </a:stretch>
        </p:blipFill>
        <p:spPr>
          <a:xfrm>
            <a:off x="630525" y="648434"/>
            <a:ext cx="4767072" cy="13898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809984"/>
            <a:ext cx="13565187" cy="3958878"/>
          </a:xfrm>
        </p:spPr>
        <p:txBody>
          <a:bodyPr anchor="b" anchorCtr="0"/>
          <a:lstStyle>
            <a:lvl1pPr algn="l">
              <a:lnSpc>
                <a:spcPts val="20600"/>
              </a:lnSpc>
              <a:defRPr sz="20000" b="1" cap="none" spc="-400" baseline="0">
                <a:solidFill>
                  <a:schemeClr val="tx2"/>
                </a:solidFill>
              </a:defRPr>
            </a:lvl1pPr>
          </a:lstStyle>
          <a:p>
            <a:r>
              <a:rPr lang="en-GB" dirty="0"/>
              <a:t>Thank you!</a:t>
            </a:r>
            <a:endParaRPr lang="en-US" dirty="0"/>
          </a:p>
        </p:txBody>
      </p:sp>
      <p:pic>
        <p:nvPicPr>
          <p:cNvPr id="11" name="Picture 10" descr="1.png"/>
          <p:cNvPicPr>
            <a:picLocks noChangeAspect="1"/>
          </p:cNvPicPr>
          <p:nvPr userDrawn="1"/>
        </p:nvPicPr>
        <p:blipFill>
          <a:blip r:embed="rId2"/>
          <a:stretch>
            <a:fillRect/>
          </a:stretch>
        </p:blipFill>
        <p:spPr>
          <a:xfrm>
            <a:off x="15493901" y="0"/>
            <a:ext cx="8933392" cy="13734288"/>
          </a:xfrm>
          <a:prstGeom prst="rect">
            <a:avLst/>
          </a:prstGeom>
        </p:spPr>
      </p:pic>
      <p:pic>
        <p:nvPicPr>
          <p:cNvPr id="13" name="Picture 12" descr="logo_big.png"/>
          <p:cNvPicPr>
            <a:picLocks noChangeAspect="1"/>
          </p:cNvPicPr>
          <p:nvPr userDrawn="1"/>
        </p:nvPicPr>
        <p:blipFill>
          <a:blip r:embed="rId3">
            <a:lum/>
          </a:blip>
          <a:stretch>
            <a:fillRect/>
          </a:stretch>
        </p:blipFill>
        <p:spPr>
          <a:xfrm>
            <a:off x="630525" y="648434"/>
            <a:ext cx="4767072" cy="138988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Orange">
    <p:spTree>
      <p:nvGrpSpPr>
        <p:cNvPr id="1" name=""/>
        <p:cNvGrpSpPr/>
        <p:nvPr/>
      </p:nvGrpSpPr>
      <p:grpSpPr>
        <a:xfrm>
          <a:off x="0" y="0"/>
          <a:ext cx="0" cy="0"/>
          <a:chOff x="0" y="0"/>
          <a:chExt cx="0" cy="0"/>
        </a:xfrm>
      </p:grpSpPr>
      <p:sp>
        <p:nvSpPr>
          <p:cNvPr id="9" name="Rectangle 8"/>
          <p:cNvSpPr/>
          <p:nvPr userDrawn="1"/>
        </p:nvSpPr>
        <p:spPr>
          <a:xfrm>
            <a:off x="-1588" y="0"/>
            <a:ext cx="24387175" cy="13746480"/>
          </a:xfrm>
          <a:prstGeom prst="rect">
            <a:avLst/>
          </a:prstGeom>
          <a:gradFill>
            <a:gsLst>
              <a:gs pos="0">
                <a:schemeClr val="accent4"/>
              </a:gs>
              <a:gs pos="100000">
                <a:schemeClr val="accent2"/>
              </a:gs>
              <a:gs pos="50000">
                <a:schemeClr val="accent3"/>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logo_big.png"/>
          <p:cNvPicPr>
            <a:picLocks noChangeAspect="1"/>
          </p:cNvPicPr>
          <p:nvPr userDrawn="1"/>
        </p:nvPicPr>
        <p:blipFill>
          <a:blip r:embed="rId2">
            <a:lum bright="100000"/>
          </a:blip>
          <a:stretch>
            <a:fillRect/>
          </a:stretch>
        </p:blipFill>
        <p:spPr>
          <a:xfrm>
            <a:off x="630525" y="648434"/>
            <a:ext cx="4767072" cy="1389888"/>
          </a:xfrm>
          <a:prstGeom prst="rect">
            <a:avLst/>
          </a:prstGeom>
        </p:spPr>
      </p:pic>
      <p:sp>
        <p:nvSpPr>
          <p:cNvPr id="2" name="Title 1"/>
          <p:cNvSpPr>
            <a:spLocks noGrp="1"/>
          </p:cNvSpPr>
          <p:nvPr>
            <p:ph type="title" hasCustomPrompt="1"/>
          </p:nvPr>
        </p:nvSpPr>
        <p:spPr>
          <a:xfrm>
            <a:off x="3198812" y="3733799"/>
            <a:ext cx="17986376" cy="6559063"/>
          </a:xfrm>
        </p:spPr>
        <p:txBody>
          <a:bodyPr anchor="ctr" anchorCtr="0"/>
          <a:lstStyle>
            <a:lvl1pPr algn="ctr">
              <a:lnSpc>
                <a:spcPts val="16000"/>
              </a:lnSpc>
              <a:defRPr sz="16000" b="1" cap="none" spc="-200">
                <a:solidFill>
                  <a:schemeClr val="bg1"/>
                </a:solidFill>
              </a:defRPr>
            </a:lvl1pPr>
          </a:lstStyle>
          <a:p>
            <a:r>
              <a:rPr lang="en-GB" dirty="0"/>
              <a:t>Thank you!</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733800"/>
            <a:ext cx="13565187" cy="3933092"/>
          </a:xfrm>
        </p:spPr>
        <p:txBody>
          <a:bodyPr anchor="b" anchorCtr="0"/>
          <a:lstStyle>
            <a:lvl1pPr algn="l">
              <a:lnSpc>
                <a:spcPts val="16000"/>
              </a:lnSpc>
              <a:defRPr sz="16000" b="1" cap="none" spc="-200">
                <a:solidFill>
                  <a:schemeClr val="tx2"/>
                </a:solidFill>
              </a:defRPr>
            </a:lvl1pPr>
          </a:lstStyle>
          <a:p>
            <a:r>
              <a:rPr lang="en-GB" dirty="0"/>
              <a:t>Contact</a:t>
            </a:r>
            <a:endParaRPr lang="en-US" dirty="0"/>
          </a:p>
        </p:txBody>
      </p:sp>
      <p:sp>
        <p:nvSpPr>
          <p:cNvPr id="3" name="Text Placeholder 2"/>
          <p:cNvSpPr>
            <a:spLocks noGrp="1"/>
          </p:cNvSpPr>
          <p:nvPr>
            <p:ph type="body" idx="1"/>
          </p:nvPr>
        </p:nvSpPr>
        <p:spPr>
          <a:xfrm>
            <a:off x="914400" y="7643446"/>
            <a:ext cx="13565187" cy="2033954"/>
          </a:xfrm>
        </p:spPr>
        <p:txBody>
          <a:bodyPr anchor="t" anchorCtr="0"/>
          <a:lstStyle>
            <a:lvl1pPr marL="0" indent="0">
              <a:lnSpc>
                <a:spcPts val="4800"/>
              </a:lnSpc>
              <a:spcAft>
                <a:spcPts val="0"/>
              </a:spcAft>
              <a:buNone/>
              <a:defRPr sz="4400" spc="-5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logo_big.png"/>
          <p:cNvPicPr>
            <a:picLocks noChangeAspect="1"/>
          </p:cNvPicPr>
          <p:nvPr userDrawn="1"/>
        </p:nvPicPr>
        <p:blipFill>
          <a:blip r:embed="rId2">
            <a:lum/>
          </a:blip>
          <a:stretch>
            <a:fillRect/>
          </a:stretch>
        </p:blipFill>
        <p:spPr>
          <a:xfrm>
            <a:off x="630525" y="648434"/>
            <a:ext cx="4767072" cy="1389888"/>
          </a:xfrm>
          <a:prstGeom prst="rect">
            <a:avLst/>
          </a:prstGeom>
        </p:spPr>
      </p:pic>
      <p:pic>
        <p:nvPicPr>
          <p:cNvPr id="7" name="Picture 6" descr="1.png">
            <a:extLst>
              <a:ext uri="{FF2B5EF4-FFF2-40B4-BE49-F238E27FC236}">
                <a16:creationId xmlns:a16="http://schemas.microsoft.com/office/drawing/2014/main" id="{2D2BF302-BC9C-4020-81D0-C4BFA5E24AC5}"/>
              </a:ext>
            </a:extLst>
          </p:cNvPr>
          <p:cNvPicPr>
            <a:picLocks noChangeAspect="1"/>
          </p:cNvPicPr>
          <p:nvPr userDrawn="1"/>
        </p:nvPicPr>
        <p:blipFill>
          <a:blip r:embed="rId3"/>
          <a:stretch>
            <a:fillRect/>
          </a:stretch>
        </p:blipFill>
        <p:spPr>
          <a:xfrm>
            <a:off x="15493901" y="0"/>
            <a:ext cx="8933391" cy="1373428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114B6BC5-0D37-4842-B14C-887111A8591E}"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Confidential and Proprietary Information</a:t>
            </a:r>
          </a:p>
        </p:txBody>
      </p:sp>
      <p:sp>
        <p:nvSpPr>
          <p:cNvPr id="4" name="Slide Number Placeholder 3"/>
          <p:cNvSpPr>
            <a:spLocks noGrp="1"/>
          </p:cNvSpPr>
          <p:nvPr>
            <p:ph type="sldNum" sz="quarter" idx="12"/>
          </p:nvPr>
        </p:nvSpPr>
        <p:spPr/>
        <p:txBody>
          <a:bodyPr/>
          <a:lstStyle/>
          <a:p>
            <a:fld id="{114B6BC5-0D37-4842-B14C-887111A859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Vertical Circles">
    <p:bg>
      <p:bgPr>
        <a:solidFill>
          <a:schemeClr val="tx2"/>
        </a:solidFill>
        <a:effectLst/>
      </p:bgPr>
    </p:bg>
    <p:spTree>
      <p:nvGrpSpPr>
        <p:cNvPr id="1" name=""/>
        <p:cNvGrpSpPr/>
        <p:nvPr/>
      </p:nvGrpSpPr>
      <p:grpSpPr>
        <a:xfrm>
          <a:off x="0" y="0"/>
          <a:ext cx="0" cy="0"/>
          <a:chOff x="0" y="0"/>
          <a:chExt cx="0" cy="0"/>
        </a:xfrm>
      </p:grpSpPr>
      <p:pic>
        <p:nvPicPr>
          <p:cNvPr id="7" name="Picture 6" descr="logo_big.png"/>
          <p:cNvPicPr>
            <a:picLocks noChangeAspect="1"/>
          </p:cNvPicPr>
          <p:nvPr userDrawn="1"/>
        </p:nvPicPr>
        <p:blipFill>
          <a:blip r:embed="rId2">
            <a:lum bright="100000"/>
          </a:blip>
          <a:stretch>
            <a:fillRect/>
          </a:stretch>
        </p:blipFill>
        <p:spPr>
          <a:xfrm>
            <a:off x="630525" y="648434"/>
            <a:ext cx="4767072" cy="1389888"/>
          </a:xfrm>
          <a:prstGeom prst="rect">
            <a:avLst/>
          </a:prstGeom>
        </p:spPr>
      </p:pic>
      <p:sp>
        <p:nvSpPr>
          <p:cNvPr id="2" name="Title 1"/>
          <p:cNvSpPr>
            <a:spLocks noGrp="1"/>
          </p:cNvSpPr>
          <p:nvPr>
            <p:ph type="ctrTitle"/>
          </p:nvPr>
        </p:nvSpPr>
        <p:spPr>
          <a:xfrm>
            <a:off x="914400" y="3810001"/>
            <a:ext cx="13877671" cy="4654062"/>
          </a:xfrm>
        </p:spPr>
        <p:txBody>
          <a:bodyPr anchor="b" anchorCtr="0"/>
          <a:lstStyle>
            <a:lvl1pPr>
              <a:lnSpc>
                <a:spcPts val="16000"/>
              </a:lnSpc>
              <a:defRPr sz="16000" spc="-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1" y="8604738"/>
            <a:ext cx="13877670" cy="2291862"/>
          </a:xfrm>
        </p:spPr>
        <p:txBody>
          <a:bodyPr/>
          <a:lstStyle>
            <a:lvl1pPr marL="0" indent="0" algn="l">
              <a:lnSpc>
                <a:spcPts val="8000"/>
              </a:lnSpc>
              <a:spcAft>
                <a:spcPts val="0"/>
              </a:spcAft>
              <a:buNone/>
              <a:defRPr sz="8000" kern="0" spc="-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hasCustomPrompt="1"/>
          </p:nvPr>
        </p:nvSpPr>
        <p:spPr>
          <a:xfrm>
            <a:off x="914400" y="11619088"/>
            <a:ext cx="8688388" cy="1365392"/>
          </a:xfrm>
        </p:spPr>
        <p:txBody>
          <a:bodyPr anchor="b" anchorCtr="0"/>
          <a:lstStyle>
            <a:lvl1pPr>
              <a:spcAft>
                <a:spcPts val="0"/>
              </a:spcAft>
              <a:defRPr sz="4800" baseline="0">
                <a:solidFill>
                  <a:srgbClr val="FFFFFF"/>
                </a:solidFill>
              </a:defRPr>
            </a:lvl1pPr>
          </a:lstStyle>
          <a:p>
            <a:pPr lvl="0"/>
            <a:r>
              <a:rPr lang="en-GB" dirty="0"/>
              <a:t>Month DD, YYYY</a:t>
            </a:r>
            <a:endParaRPr lang="en-US" dirty="0"/>
          </a:p>
        </p:txBody>
      </p:sp>
      <p:pic>
        <p:nvPicPr>
          <p:cNvPr id="8" name="Picture 7" descr="graphics.png"/>
          <p:cNvPicPr>
            <a:picLocks noChangeAspect="1"/>
          </p:cNvPicPr>
          <p:nvPr userDrawn="1"/>
        </p:nvPicPr>
        <p:blipFill>
          <a:blip r:embed="rId3"/>
          <a:stretch>
            <a:fillRect/>
          </a:stretch>
        </p:blipFill>
        <p:spPr>
          <a:xfrm>
            <a:off x="13497453" y="0"/>
            <a:ext cx="9595104" cy="1371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orizontal Circles">
    <p:bg>
      <p:bgPr>
        <a:solidFill>
          <a:schemeClr val="accent3"/>
        </a:solidFill>
        <a:effectLst/>
      </p:bgPr>
    </p:bg>
    <p:spTree>
      <p:nvGrpSpPr>
        <p:cNvPr id="1" name=""/>
        <p:cNvGrpSpPr/>
        <p:nvPr/>
      </p:nvGrpSpPr>
      <p:grpSpPr>
        <a:xfrm>
          <a:off x="0" y="0"/>
          <a:ext cx="0" cy="0"/>
          <a:chOff x="0" y="0"/>
          <a:chExt cx="0" cy="0"/>
        </a:xfrm>
      </p:grpSpPr>
      <p:pic>
        <p:nvPicPr>
          <p:cNvPr id="12" name="Picture 11" descr="circles.png"/>
          <p:cNvPicPr>
            <a:picLocks noChangeAspect="1"/>
          </p:cNvPicPr>
          <p:nvPr userDrawn="1"/>
        </p:nvPicPr>
        <p:blipFill>
          <a:blip r:embed="rId2"/>
          <a:stretch>
            <a:fillRect/>
          </a:stretch>
        </p:blipFill>
        <p:spPr>
          <a:xfrm>
            <a:off x="-9166797" y="-979311"/>
            <a:ext cx="33552384" cy="13624560"/>
          </a:xfrm>
          <a:prstGeom prst="rect">
            <a:avLst/>
          </a:prstGeom>
        </p:spPr>
      </p:pic>
      <p:pic>
        <p:nvPicPr>
          <p:cNvPr id="7" name="Picture 6" descr="logo_big.png"/>
          <p:cNvPicPr>
            <a:picLocks noChangeAspect="1"/>
          </p:cNvPicPr>
          <p:nvPr userDrawn="1"/>
        </p:nvPicPr>
        <p:blipFill>
          <a:blip r:embed="rId3">
            <a:lum bright="100000"/>
          </a:blip>
          <a:stretch>
            <a:fillRect/>
          </a:stretch>
        </p:blipFill>
        <p:spPr>
          <a:xfrm>
            <a:off x="9674679" y="3221595"/>
            <a:ext cx="4767072" cy="1389888"/>
          </a:xfrm>
          <a:prstGeom prst="rect">
            <a:avLst/>
          </a:prstGeom>
        </p:spPr>
      </p:pic>
      <p:sp>
        <p:nvSpPr>
          <p:cNvPr id="2" name="Title 1"/>
          <p:cNvSpPr>
            <a:spLocks noGrp="1"/>
          </p:cNvSpPr>
          <p:nvPr>
            <p:ph type="ctrTitle"/>
          </p:nvPr>
        </p:nvSpPr>
        <p:spPr>
          <a:xfrm>
            <a:off x="6859841" y="5509846"/>
            <a:ext cx="10665906" cy="2815385"/>
          </a:xfrm>
        </p:spPr>
        <p:txBody>
          <a:bodyPr anchor="ctr" anchorCtr="0"/>
          <a:lstStyle>
            <a:lvl1pPr algn="ctr">
              <a:lnSpc>
                <a:spcPts val="13000"/>
              </a:lnSpc>
              <a:defRPr sz="13000" spc="-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26387" y="8863200"/>
            <a:ext cx="8532812" cy="3024554"/>
          </a:xfrm>
        </p:spPr>
        <p:txBody>
          <a:bodyPr/>
          <a:lstStyle>
            <a:lvl1pPr marL="0" indent="0" algn="ctr">
              <a:lnSpc>
                <a:spcPts val="7400"/>
              </a:lnSpc>
              <a:spcAft>
                <a:spcPts val="0"/>
              </a:spcAft>
              <a:buNone/>
              <a:defRPr sz="7400" kern="0" spc="-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hasCustomPrompt="1"/>
          </p:nvPr>
        </p:nvSpPr>
        <p:spPr>
          <a:xfrm>
            <a:off x="914400" y="11619088"/>
            <a:ext cx="8688388" cy="1365392"/>
          </a:xfrm>
        </p:spPr>
        <p:txBody>
          <a:bodyPr anchor="b" anchorCtr="0"/>
          <a:lstStyle>
            <a:lvl1pPr>
              <a:spcAft>
                <a:spcPts val="0"/>
              </a:spcAft>
              <a:defRPr sz="4800">
                <a:solidFill>
                  <a:srgbClr val="FFFFFF"/>
                </a:solidFill>
              </a:defRPr>
            </a:lvl1pPr>
          </a:lstStyle>
          <a:p>
            <a:pPr lvl="0"/>
            <a:r>
              <a:rPr lang="en-GB" dirty="0"/>
              <a:t>Month DD, YYYY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table of contents</a:t>
            </a:r>
            <a:endParaRPr lang="en-US" dirty="0"/>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
        <p:nvSpPr>
          <p:cNvPr id="8" name="Text Placeholder 7"/>
          <p:cNvSpPr>
            <a:spLocks noGrp="1"/>
          </p:cNvSpPr>
          <p:nvPr>
            <p:ph type="body" sz="quarter" idx="13" hasCustomPrompt="1"/>
          </p:nvPr>
        </p:nvSpPr>
        <p:spPr>
          <a:xfrm>
            <a:off x="914400" y="2678510"/>
            <a:ext cx="4725988" cy="1266092"/>
          </a:xfrm>
        </p:spPr>
        <p:txBody>
          <a:bodyPr anchor="ctr" anchorCtr="0"/>
          <a:lstStyle>
            <a:lvl1pPr>
              <a:lnSpc>
                <a:spcPct val="100000"/>
              </a:lnSpc>
              <a:spcAft>
                <a:spcPts val="0"/>
              </a:spcAft>
              <a:defRPr sz="16000"/>
            </a:lvl1pPr>
            <a:lvl2pPr>
              <a:spcAft>
                <a:spcPts val="3528"/>
              </a:spcAft>
              <a:defRPr/>
            </a:lvl2pPr>
          </a:lstStyle>
          <a:p>
            <a:pPr lvl="0"/>
            <a:r>
              <a:rPr lang="en-GB" dirty="0"/>
              <a:t>X</a:t>
            </a:r>
            <a:endParaRPr lang="en-US" dirty="0"/>
          </a:p>
        </p:txBody>
      </p:sp>
      <p:sp>
        <p:nvSpPr>
          <p:cNvPr id="11" name="Text Placeholder 10"/>
          <p:cNvSpPr>
            <a:spLocks noGrp="1"/>
          </p:cNvSpPr>
          <p:nvPr>
            <p:ph type="body" sz="quarter" idx="14"/>
          </p:nvPr>
        </p:nvSpPr>
        <p:spPr>
          <a:xfrm>
            <a:off x="914400" y="4470738"/>
            <a:ext cx="7193585" cy="109728"/>
          </a:xfrm>
          <a:solidFill>
            <a:schemeClr val="accent3"/>
          </a:solidFill>
        </p:spPr>
        <p:txBody>
          <a:bodyPr/>
          <a:lstStyle>
            <a:lvl1pPr>
              <a:lnSpc>
                <a:spcPct val="100000"/>
              </a:lnSpc>
              <a:spcAft>
                <a:spcPts val="0"/>
              </a:spcAft>
              <a:defRPr sz="200">
                <a:solidFill>
                  <a:schemeClr val="accent3"/>
                </a:solidFill>
              </a:defRPr>
            </a:lvl1pPr>
          </a:lstStyle>
          <a:p>
            <a:pPr lvl="0"/>
            <a:r>
              <a:rPr lang="en-US"/>
              <a:t>Click to edit Master text styles</a:t>
            </a:r>
          </a:p>
        </p:txBody>
      </p:sp>
      <p:sp>
        <p:nvSpPr>
          <p:cNvPr id="12" name="Text Placeholder 7"/>
          <p:cNvSpPr>
            <a:spLocks noGrp="1"/>
          </p:cNvSpPr>
          <p:nvPr>
            <p:ph type="body" sz="quarter" idx="15" hasCustomPrompt="1"/>
          </p:nvPr>
        </p:nvSpPr>
        <p:spPr>
          <a:xfrm>
            <a:off x="915987" y="4900246"/>
            <a:ext cx="7193585" cy="2065000"/>
          </a:xfrm>
        </p:spPr>
        <p:txBody>
          <a:bodyPr/>
          <a:lstStyle>
            <a:lvl1pPr>
              <a:spcAft>
                <a:spcPts val="1584"/>
              </a:spcAft>
              <a:defRPr>
                <a:solidFill>
                  <a:schemeClr val="tx1"/>
                </a:solidFill>
              </a:defRPr>
            </a:lvl1pPr>
            <a:lvl2pPr>
              <a:spcAft>
                <a:spcPts val="0"/>
              </a:spcAft>
              <a:defRPr/>
            </a:lvl2pPr>
          </a:lstStyle>
          <a:p>
            <a:pPr lvl="0"/>
            <a:r>
              <a:rPr lang="en-GB" dirty="0"/>
              <a:t>Section Title</a:t>
            </a:r>
          </a:p>
          <a:p>
            <a:pPr lvl="1"/>
            <a:r>
              <a:rPr lang="en-GB" dirty="0"/>
              <a:t>Second level</a:t>
            </a:r>
            <a:endParaRPr lang="en-US" dirty="0"/>
          </a:p>
        </p:txBody>
      </p:sp>
      <p:sp>
        <p:nvSpPr>
          <p:cNvPr id="14" name="Text Placeholder 7"/>
          <p:cNvSpPr>
            <a:spLocks noGrp="1"/>
          </p:cNvSpPr>
          <p:nvPr>
            <p:ph type="body" sz="quarter" idx="16" hasCustomPrompt="1"/>
          </p:nvPr>
        </p:nvSpPr>
        <p:spPr>
          <a:xfrm>
            <a:off x="8594753" y="2678510"/>
            <a:ext cx="4725988" cy="1266092"/>
          </a:xfrm>
        </p:spPr>
        <p:txBody>
          <a:bodyPr anchor="ctr" anchorCtr="0"/>
          <a:lstStyle>
            <a:lvl1pPr>
              <a:lnSpc>
                <a:spcPct val="100000"/>
              </a:lnSpc>
              <a:spcAft>
                <a:spcPts val="0"/>
              </a:spcAft>
              <a:defRPr sz="16000"/>
            </a:lvl1pPr>
            <a:lvl2pPr>
              <a:spcAft>
                <a:spcPts val="3528"/>
              </a:spcAft>
              <a:defRPr/>
            </a:lvl2pPr>
          </a:lstStyle>
          <a:p>
            <a:pPr lvl="0"/>
            <a:r>
              <a:rPr lang="en-GB" dirty="0"/>
              <a:t>X</a:t>
            </a:r>
            <a:endParaRPr lang="en-US" dirty="0"/>
          </a:p>
        </p:txBody>
      </p:sp>
      <p:sp>
        <p:nvSpPr>
          <p:cNvPr id="15" name="Text Placeholder 10"/>
          <p:cNvSpPr>
            <a:spLocks noGrp="1"/>
          </p:cNvSpPr>
          <p:nvPr>
            <p:ph type="body" sz="quarter" idx="17"/>
          </p:nvPr>
        </p:nvSpPr>
        <p:spPr>
          <a:xfrm>
            <a:off x="8594753" y="4470738"/>
            <a:ext cx="7193585" cy="109728"/>
          </a:xfrm>
          <a:solidFill>
            <a:schemeClr val="accent3"/>
          </a:solidFill>
        </p:spPr>
        <p:txBody>
          <a:bodyPr/>
          <a:lstStyle>
            <a:lvl1pPr>
              <a:lnSpc>
                <a:spcPct val="100000"/>
              </a:lnSpc>
              <a:spcAft>
                <a:spcPts val="0"/>
              </a:spcAft>
              <a:defRPr sz="200">
                <a:solidFill>
                  <a:schemeClr val="accent3"/>
                </a:solidFill>
              </a:defRPr>
            </a:lvl1pPr>
          </a:lstStyle>
          <a:p>
            <a:pPr lvl="0"/>
            <a:r>
              <a:rPr lang="en-US"/>
              <a:t>Click to edit Master text styles</a:t>
            </a:r>
          </a:p>
        </p:txBody>
      </p:sp>
      <p:sp>
        <p:nvSpPr>
          <p:cNvPr id="16" name="Text Placeholder 7"/>
          <p:cNvSpPr>
            <a:spLocks noGrp="1"/>
          </p:cNvSpPr>
          <p:nvPr>
            <p:ph type="body" sz="quarter" idx="18" hasCustomPrompt="1"/>
          </p:nvPr>
        </p:nvSpPr>
        <p:spPr>
          <a:xfrm>
            <a:off x="8594752" y="4900246"/>
            <a:ext cx="7193585" cy="2065000"/>
          </a:xfrm>
        </p:spPr>
        <p:txBody>
          <a:bodyPr/>
          <a:lstStyle>
            <a:lvl1pPr>
              <a:spcAft>
                <a:spcPts val="1584"/>
              </a:spcAft>
              <a:defRPr>
                <a:solidFill>
                  <a:schemeClr val="tx1"/>
                </a:solidFill>
              </a:defRPr>
            </a:lvl1pPr>
            <a:lvl2pPr>
              <a:spcAft>
                <a:spcPts val="0"/>
              </a:spcAft>
              <a:defRPr/>
            </a:lvl2pPr>
          </a:lstStyle>
          <a:p>
            <a:pPr lvl="0"/>
            <a:r>
              <a:rPr lang="en-GB" dirty="0"/>
              <a:t>Section Title</a:t>
            </a:r>
          </a:p>
          <a:p>
            <a:pPr lvl="1"/>
            <a:r>
              <a:rPr lang="en-GB" dirty="0"/>
              <a:t>Second level</a:t>
            </a:r>
            <a:endParaRPr lang="en-US" dirty="0"/>
          </a:p>
        </p:txBody>
      </p:sp>
      <p:sp>
        <p:nvSpPr>
          <p:cNvPr id="17" name="Text Placeholder 7"/>
          <p:cNvSpPr>
            <a:spLocks noGrp="1"/>
          </p:cNvSpPr>
          <p:nvPr>
            <p:ph type="body" sz="quarter" idx="19" hasCustomPrompt="1"/>
          </p:nvPr>
        </p:nvSpPr>
        <p:spPr>
          <a:xfrm>
            <a:off x="16297578" y="2678510"/>
            <a:ext cx="4725988" cy="1266092"/>
          </a:xfrm>
        </p:spPr>
        <p:txBody>
          <a:bodyPr anchor="ctr" anchorCtr="0"/>
          <a:lstStyle>
            <a:lvl1pPr>
              <a:lnSpc>
                <a:spcPct val="100000"/>
              </a:lnSpc>
              <a:spcAft>
                <a:spcPts val="0"/>
              </a:spcAft>
              <a:defRPr sz="16000"/>
            </a:lvl1pPr>
            <a:lvl2pPr>
              <a:spcAft>
                <a:spcPts val="3528"/>
              </a:spcAft>
              <a:defRPr/>
            </a:lvl2pPr>
          </a:lstStyle>
          <a:p>
            <a:pPr lvl="0"/>
            <a:r>
              <a:rPr lang="en-GB" dirty="0"/>
              <a:t>X</a:t>
            </a:r>
            <a:endParaRPr lang="en-US" dirty="0"/>
          </a:p>
        </p:txBody>
      </p:sp>
      <p:sp>
        <p:nvSpPr>
          <p:cNvPr id="18" name="Text Placeholder 10"/>
          <p:cNvSpPr>
            <a:spLocks noGrp="1"/>
          </p:cNvSpPr>
          <p:nvPr>
            <p:ph type="body" sz="quarter" idx="20"/>
          </p:nvPr>
        </p:nvSpPr>
        <p:spPr>
          <a:xfrm>
            <a:off x="16297578" y="4470738"/>
            <a:ext cx="7193585" cy="109728"/>
          </a:xfrm>
          <a:solidFill>
            <a:schemeClr val="accent3"/>
          </a:solidFill>
        </p:spPr>
        <p:txBody>
          <a:bodyPr/>
          <a:lstStyle>
            <a:lvl1pPr>
              <a:lnSpc>
                <a:spcPct val="100000"/>
              </a:lnSpc>
              <a:spcAft>
                <a:spcPts val="0"/>
              </a:spcAft>
              <a:defRPr sz="200">
                <a:solidFill>
                  <a:schemeClr val="accent3"/>
                </a:solidFill>
              </a:defRPr>
            </a:lvl1pPr>
          </a:lstStyle>
          <a:p>
            <a:pPr lvl="0"/>
            <a:r>
              <a:rPr lang="en-US"/>
              <a:t>Click to edit Master text styles</a:t>
            </a:r>
          </a:p>
        </p:txBody>
      </p:sp>
      <p:sp>
        <p:nvSpPr>
          <p:cNvPr id="19" name="Text Placeholder 7"/>
          <p:cNvSpPr>
            <a:spLocks noGrp="1"/>
          </p:cNvSpPr>
          <p:nvPr>
            <p:ph type="body" sz="quarter" idx="21" hasCustomPrompt="1"/>
          </p:nvPr>
        </p:nvSpPr>
        <p:spPr>
          <a:xfrm>
            <a:off x="16299165" y="4900246"/>
            <a:ext cx="7193585" cy="2065000"/>
          </a:xfrm>
        </p:spPr>
        <p:txBody>
          <a:bodyPr/>
          <a:lstStyle>
            <a:lvl1pPr>
              <a:spcAft>
                <a:spcPts val="1584"/>
              </a:spcAft>
              <a:defRPr>
                <a:solidFill>
                  <a:schemeClr val="tx1"/>
                </a:solidFill>
              </a:defRPr>
            </a:lvl1pPr>
            <a:lvl2pPr>
              <a:spcAft>
                <a:spcPts val="0"/>
              </a:spcAft>
              <a:defRPr/>
            </a:lvl2pPr>
          </a:lstStyle>
          <a:p>
            <a:pPr lvl="0"/>
            <a:r>
              <a:rPr lang="en-GB" dirty="0"/>
              <a:t>Section Title</a:t>
            </a:r>
          </a:p>
          <a:p>
            <a:pPr lvl="1"/>
            <a:r>
              <a:rPr lang="en-GB" dirty="0"/>
              <a:t>Second level</a:t>
            </a:r>
            <a:endParaRPr lang="en-US" dirty="0"/>
          </a:p>
        </p:txBody>
      </p:sp>
      <p:sp>
        <p:nvSpPr>
          <p:cNvPr id="20" name="Text Placeholder 7"/>
          <p:cNvSpPr>
            <a:spLocks noGrp="1"/>
          </p:cNvSpPr>
          <p:nvPr>
            <p:ph type="body" sz="quarter" idx="22" hasCustomPrompt="1"/>
          </p:nvPr>
        </p:nvSpPr>
        <p:spPr>
          <a:xfrm>
            <a:off x="914400" y="7244863"/>
            <a:ext cx="4725988" cy="1266092"/>
          </a:xfrm>
        </p:spPr>
        <p:txBody>
          <a:bodyPr anchor="ctr" anchorCtr="0"/>
          <a:lstStyle>
            <a:lvl1pPr>
              <a:lnSpc>
                <a:spcPct val="100000"/>
              </a:lnSpc>
              <a:spcAft>
                <a:spcPts val="0"/>
              </a:spcAft>
              <a:defRPr sz="16000"/>
            </a:lvl1pPr>
            <a:lvl2pPr>
              <a:spcAft>
                <a:spcPts val="3528"/>
              </a:spcAft>
              <a:defRPr/>
            </a:lvl2pPr>
          </a:lstStyle>
          <a:p>
            <a:pPr lvl="0"/>
            <a:r>
              <a:rPr lang="en-GB" dirty="0"/>
              <a:t>X</a:t>
            </a:r>
            <a:endParaRPr lang="en-US" dirty="0"/>
          </a:p>
        </p:txBody>
      </p:sp>
      <p:sp>
        <p:nvSpPr>
          <p:cNvPr id="21" name="Text Placeholder 10"/>
          <p:cNvSpPr>
            <a:spLocks noGrp="1"/>
          </p:cNvSpPr>
          <p:nvPr>
            <p:ph type="body" sz="quarter" idx="23"/>
          </p:nvPr>
        </p:nvSpPr>
        <p:spPr>
          <a:xfrm>
            <a:off x="914400" y="9037091"/>
            <a:ext cx="7193585" cy="109728"/>
          </a:xfrm>
          <a:solidFill>
            <a:schemeClr val="accent3"/>
          </a:solidFill>
        </p:spPr>
        <p:txBody>
          <a:bodyPr/>
          <a:lstStyle>
            <a:lvl1pPr>
              <a:lnSpc>
                <a:spcPct val="100000"/>
              </a:lnSpc>
              <a:spcAft>
                <a:spcPts val="0"/>
              </a:spcAft>
              <a:defRPr sz="200">
                <a:solidFill>
                  <a:schemeClr val="accent3"/>
                </a:solidFill>
              </a:defRPr>
            </a:lvl1pPr>
          </a:lstStyle>
          <a:p>
            <a:pPr lvl="0"/>
            <a:r>
              <a:rPr lang="en-US"/>
              <a:t>Click to edit Master text styles</a:t>
            </a:r>
          </a:p>
        </p:txBody>
      </p:sp>
      <p:sp>
        <p:nvSpPr>
          <p:cNvPr id="22" name="Text Placeholder 7"/>
          <p:cNvSpPr>
            <a:spLocks noGrp="1"/>
          </p:cNvSpPr>
          <p:nvPr>
            <p:ph type="body" sz="quarter" idx="24" hasCustomPrompt="1"/>
          </p:nvPr>
        </p:nvSpPr>
        <p:spPr>
          <a:xfrm>
            <a:off x="915987" y="9466599"/>
            <a:ext cx="7193585" cy="2065000"/>
          </a:xfrm>
        </p:spPr>
        <p:txBody>
          <a:bodyPr/>
          <a:lstStyle>
            <a:lvl1pPr>
              <a:spcAft>
                <a:spcPts val="1584"/>
              </a:spcAft>
              <a:defRPr>
                <a:solidFill>
                  <a:schemeClr val="tx1"/>
                </a:solidFill>
              </a:defRPr>
            </a:lvl1pPr>
            <a:lvl2pPr>
              <a:spcAft>
                <a:spcPts val="0"/>
              </a:spcAft>
              <a:defRPr/>
            </a:lvl2pPr>
          </a:lstStyle>
          <a:p>
            <a:pPr lvl="0"/>
            <a:r>
              <a:rPr lang="en-GB" dirty="0"/>
              <a:t>Section Title</a:t>
            </a:r>
          </a:p>
          <a:p>
            <a:pPr lvl="1"/>
            <a:r>
              <a:rPr lang="en-GB" dirty="0"/>
              <a:t>Second level</a:t>
            </a:r>
            <a:endParaRPr lang="en-US" dirty="0"/>
          </a:p>
        </p:txBody>
      </p:sp>
      <p:sp>
        <p:nvSpPr>
          <p:cNvPr id="23" name="Text Placeholder 7"/>
          <p:cNvSpPr>
            <a:spLocks noGrp="1"/>
          </p:cNvSpPr>
          <p:nvPr>
            <p:ph type="body" sz="quarter" idx="25" hasCustomPrompt="1"/>
          </p:nvPr>
        </p:nvSpPr>
        <p:spPr>
          <a:xfrm>
            <a:off x="8594753" y="7244863"/>
            <a:ext cx="4725988" cy="1266092"/>
          </a:xfrm>
        </p:spPr>
        <p:txBody>
          <a:bodyPr anchor="ctr" anchorCtr="0"/>
          <a:lstStyle>
            <a:lvl1pPr>
              <a:lnSpc>
                <a:spcPct val="100000"/>
              </a:lnSpc>
              <a:spcAft>
                <a:spcPts val="0"/>
              </a:spcAft>
              <a:defRPr sz="16000"/>
            </a:lvl1pPr>
            <a:lvl2pPr>
              <a:spcAft>
                <a:spcPts val="3528"/>
              </a:spcAft>
              <a:defRPr/>
            </a:lvl2pPr>
          </a:lstStyle>
          <a:p>
            <a:pPr lvl="0"/>
            <a:r>
              <a:rPr lang="en-GB" dirty="0"/>
              <a:t>X</a:t>
            </a:r>
            <a:endParaRPr lang="en-US" dirty="0"/>
          </a:p>
        </p:txBody>
      </p:sp>
      <p:sp>
        <p:nvSpPr>
          <p:cNvPr id="24" name="Text Placeholder 10"/>
          <p:cNvSpPr>
            <a:spLocks noGrp="1"/>
          </p:cNvSpPr>
          <p:nvPr>
            <p:ph type="body" sz="quarter" idx="26"/>
          </p:nvPr>
        </p:nvSpPr>
        <p:spPr>
          <a:xfrm>
            <a:off x="8594753" y="9037091"/>
            <a:ext cx="7193585" cy="109728"/>
          </a:xfrm>
          <a:solidFill>
            <a:schemeClr val="accent3"/>
          </a:solidFill>
        </p:spPr>
        <p:txBody>
          <a:bodyPr/>
          <a:lstStyle>
            <a:lvl1pPr>
              <a:lnSpc>
                <a:spcPct val="100000"/>
              </a:lnSpc>
              <a:spcAft>
                <a:spcPts val="0"/>
              </a:spcAft>
              <a:defRPr sz="200">
                <a:solidFill>
                  <a:schemeClr val="accent3"/>
                </a:solidFill>
              </a:defRPr>
            </a:lvl1pPr>
          </a:lstStyle>
          <a:p>
            <a:pPr lvl="0"/>
            <a:r>
              <a:rPr lang="en-US"/>
              <a:t>Click to edit Master text styles</a:t>
            </a:r>
          </a:p>
        </p:txBody>
      </p:sp>
      <p:sp>
        <p:nvSpPr>
          <p:cNvPr id="25" name="Text Placeholder 7"/>
          <p:cNvSpPr>
            <a:spLocks noGrp="1"/>
          </p:cNvSpPr>
          <p:nvPr>
            <p:ph type="body" sz="quarter" idx="27" hasCustomPrompt="1"/>
          </p:nvPr>
        </p:nvSpPr>
        <p:spPr>
          <a:xfrm>
            <a:off x="8596340" y="9466599"/>
            <a:ext cx="7193585" cy="2065000"/>
          </a:xfrm>
        </p:spPr>
        <p:txBody>
          <a:bodyPr/>
          <a:lstStyle>
            <a:lvl1pPr>
              <a:spcAft>
                <a:spcPts val="1584"/>
              </a:spcAft>
              <a:defRPr>
                <a:solidFill>
                  <a:schemeClr val="tx1"/>
                </a:solidFill>
              </a:defRPr>
            </a:lvl1pPr>
            <a:lvl2pPr>
              <a:spcAft>
                <a:spcPts val="0"/>
              </a:spcAft>
              <a:defRPr/>
            </a:lvl2pPr>
          </a:lstStyle>
          <a:p>
            <a:pPr lvl="0"/>
            <a:r>
              <a:rPr lang="en-GB" dirty="0"/>
              <a:t>Section Title</a:t>
            </a:r>
          </a:p>
          <a:p>
            <a:pPr lvl="1"/>
            <a:r>
              <a:rPr lang="en-GB" dirty="0"/>
              <a:t>Second level</a:t>
            </a:r>
            <a:endParaRPr lang="en-US" dirty="0"/>
          </a:p>
        </p:txBody>
      </p:sp>
      <p:sp>
        <p:nvSpPr>
          <p:cNvPr id="26" name="Text Placeholder 7"/>
          <p:cNvSpPr>
            <a:spLocks noGrp="1"/>
          </p:cNvSpPr>
          <p:nvPr>
            <p:ph type="body" sz="quarter" idx="28" hasCustomPrompt="1"/>
          </p:nvPr>
        </p:nvSpPr>
        <p:spPr>
          <a:xfrm>
            <a:off x="16297578" y="7244863"/>
            <a:ext cx="4725988" cy="1266092"/>
          </a:xfrm>
        </p:spPr>
        <p:txBody>
          <a:bodyPr anchor="ctr" anchorCtr="0"/>
          <a:lstStyle>
            <a:lvl1pPr>
              <a:lnSpc>
                <a:spcPct val="100000"/>
              </a:lnSpc>
              <a:spcAft>
                <a:spcPts val="0"/>
              </a:spcAft>
              <a:defRPr sz="16000"/>
            </a:lvl1pPr>
            <a:lvl2pPr>
              <a:spcAft>
                <a:spcPts val="3528"/>
              </a:spcAft>
              <a:defRPr/>
            </a:lvl2pPr>
          </a:lstStyle>
          <a:p>
            <a:pPr lvl="0"/>
            <a:r>
              <a:rPr lang="en-GB" dirty="0"/>
              <a:t>X</a:t>
            </a:r>
            <a:endParaRPr lang="en-US" dirty="0"/>
          </a:p>
        </p:txBody>
      </p:sp>
      <p:sp>
        <p:nvSpPr>
          <p:cNvPr id="27" name="Text Placeholder 10"/>
          <p:cNvSpPr>
            <a:spLocks noGrp="1"/>
          </p:cNvSpPr>
          <p:nvPr>
            <p:ph type="body" sz="quarter" idx="29"/>
          </p:nvPr>
        </p:nvSpPr>
        <p:spPr>
          <a:xfrm>
            <a:off x="16297578" y="9037091"/>
            <a:ext cx="7193585" cy="109728"/>
          </a:xfrm>
          <a:solidFill>
            <a:schemeClr val="accent3"/>
          </a:solidFill>
        </p:spPr>
        <p:txBody>
          <a:bodyPr/>
          <a:lstStyle>
            <a:lvl1pPr>
              <a:lnSpc>
                <a:spcPct val="100000"/>
              </a:lnSpc>
              <a:spcAft>
                <a:spcPts val="0"/>
              </a:spcAft>
              <a:defRPr sz="200">
                <a:solidFill>
                  <a:schemeClr val="accent3"/>
                </a:solidFill>
              </a:defRPr>
            </a:lvl1pPr>
          </a:lstStyle>
          <a:p>
            <a:pPr lvl="0"/>
            <a:r>
              <a:rPr lang="en-US"/>
              <a:t>Click to edit Master text styles</a:t>
            </a:r>
          </a:p>
        </p:txBody>
      </p:sp>
      <p:sp>
        <p:nvSpPr>
          <p:cNvPr id="28" name="Text Placeholder 7"/>
          <p:cNvSpPr>
            <a:spLocks noGrp="1"/>
          </p:cNvSpPr>
          <p:nvPr>
            <p:ph type="body" sz="quarter" idx="30" hasCustomPrompt="1"/>
          </p:nvPr>
        </p:nvSpPr>
        <p:spPr>
          <a:xfrm>
            <a:off x="16299165" y="9466599"/>
            <a:ext cx="7193585" cy="2065000"/>
          </a:xfrm>
        </p:spPr>
        <p:txBody>
          <a:bodyPr/>
          <a:lstStyle>
            <a:lvl1pPr>
              <a:spcAft>
                <a:spcPts val="1584"/>
              </a:spcAft>
              <a:defRPr>
                <a:solidFill>
                  <a:schemeClr val="tx1"/>
                </a:solidFill>
              </a:defRPr>
            </a:lvl1pPr>
            <a:lvl2pPr>
              <a:spcAft>
                <a:spcPts val="0"/>
              </a:spcAft>
              <a:defRPr/>
            </a:lvl2pPr>
          </a:lstStyle>
          <a:p>
            <a:pPr lvl="0"/>
            <a:r>
              <a:rPr lang="en-GB" dirty="0"/>
              <a:t>Section Title</a:t>
            </a:r>
          </a:p>
          <a:p>
            <a:pPr lvl="1"/>
            <a:r>
              <a:rPr lang="en-GB" dirty="0"/>
              <a:t>Second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Map">
    <p:spTree>
      <p:nvGrpSpPr>
        <p:cNvPr id="1" name=""/>
        <p:cNvGrpSpPr/>
        <p:nvPr/>
      </p:nvGrpSpPr>
      <p:grpSpPr>
        <a:xfrm>
          <a:off x="0" y="0"/>
          <a:ext cx="0" cy="0"/>
          <a:chOff x="0" y="0"/>
          <a:chExt cx="0" cy="0"/>
        </a:xfrm>
      </p:grpSpPr>
      <p:pic>
        <p:nvPicPr>
          <p:cNvPr id="8" name="Picture 7" descr="map.png"/>
          <p:cNvPicPr>
            <a:picLocks noChangeAspect="1"/>
          </p:cNvPicPr>
          <p:nvPr userDrawn="1"/>
        </p:nvPicPr>
        <p:blipFill>
          <a:blip r:embed="rId2"/>
          <a:stretch>
            <a:fillRect/>
          </a:stretch>
        </p:blipFill>
        <p:spPr>
          <a:xfrm>
            <a:off x="16996585" y="1106988"/>
            <a:ext cx="6589776" cy="10192512"/>
          </a:xfrm>
          <a:prstGeom prst="rect">
            <a:avLst/>
          </a:prstGeom>
        </p:spPr>
      </p:pic>
      <p:sp>
        <p:nvSpPr>
          <p:cNvPr id="2" name="Title 1"/>
          <p:cNvSpPr>
            <a:spLocks noGrp="1"/>
          </p:cNvSpPr>
          <p:nvPr>
            <p:ph type="title" hasCustomPrompt="1"/>
          </p:nvPr>
        </p:nvSpPr>
        <p:spPr>
          <a:xfrm>
            <a:off x="914400" y="1295399"/>
            <a:ext cx="16689388" cy="5011615"/>
          </a:xfrm>
        </p:spPr>
        <p:txBody>
          <a:bodyPr anchor="b" anchorCtr="0"/>
          <a:lstStyle>
            <a:lvl1pPr>
              <a:lnSpc>
                <a:spcPts val="10500"/>
              </a:lnSpc>
              <a:defRPr sz="10000"/>
            </a:lvl1pPr>
          </a:lstStyle>
          <a:p>
            <a:r>
              <a:rPr lang="en-GB" dirty="0"/>
              <a:t>click to edit Master title style</a:t>
            </a:r>
            <a:endParaRPr lang="en-US" dirty="0"/>
          </a:p>
        </p:txBody>
      </p:sp>
      <p:sp>
        <p:nvSpPr>
          <p:cNvPr id="3" name="Content Placeholder 2"/>
          <p:cNvSpPr>
            <a:spLocks noGrp="1"/>
          </p:cNvSpPr>
          <p:nvPr>
            <p:ph idx="1"/>
          </p:nvPr>
        </p:nvSpPr>
        <p:spPr>
          <a:xfrm>
            <a:off x="914400" y="6942666"/>
            <a:ext cx="15012987" cy="4336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46710"/>
            <a:ext cx="12879388" cy="1936976"/>
          </a:xfrm>
        </p:spPr>
        <p:txBody>
          <a:bodyPr/>
          <a:lstStyle/>
          <a:p>
            <a:r>
              <a:rPr lang="en-GB" dirty="0"/>
              <a:t>click to edit Master title style</a:t>
            </a:r>
            <a:endParaRPr lang="en-US" dirty="0"/>
          </a:p>
        </p:txBody>
      </p:sp>
      <p:sp>
        <p:nvSpPr>
          <p:cNvPr id="3" name="Content Placeholder 2"/>
          <p:cNvSpPr>
            <a:spLocks noGrp="1"/>
          </p:cNvSpPr>
          <p:nvPr>
            <p:ph idx="1"/>
          </p:nvPr>
        </p:nvSpPr>
        <p:spPr>
          <a:xfrm>
            <a:off x="914400" y="2311908"/>
            <a:ext cx="10059988" cy="9051926"/>
          </a:xfrm>
        </p:spPr>
        <p:txBody>
          <a:bodyPr/>
          <a:lstStyle>
            <a:lvl2pPr>
              <a:spcAft>
                <a:spcPts val="3528"/>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
        <p:nvSpPr>
          <p:cNvPr id="8" name="Picture Placeholder 12"/>
          <p:cNvSpPr>
            <a:spLocks noGrp="1" noChangeAspect="1"/>
          </p:cNvSpPr>
          <p:nvPr>
            <p:ph type="pic" sz="quarter" idx="10"/>
          </p:nvPr>
        </p:nvSpPr>
        <p:spPr>
          <a:xfrm>
            <a:off x="13423518" y="1014984"/>
            <a:ext cx="10049256" cy="10049256"/>
          </a:xfrm>
          <a:prstGeom prst="ellipse">
            <a:avLst/>
          </a:prstGeom>
        </p:spPr>
        <p:txBody>
          <a:bodyPr/>
          <a:lstStyle>
            <a:lvl1pPr algn="ctr">
              <a:defRPr/>
            </a:lvl1pPr>
          </a:lstStyle>
          <a:p>
            <a:r>
              <a:rPr lang="en-US" dirty="0"/>
              <a:t>Click icon to add picture</a:t>
            </a:r>
          </a:p>
        </p:txBody>
      </p:sp>
      <p:sp>
        <p:nvSpPr>
          <p:cNvPr id="7" name="Footer Placeholder 4"/>
          <p:cNvSpPr>
            <a:spLocks noGrp="1"/>
          </p:cNvSpPr>
          <p:nvPr>
            <p:ph type="ftr" sz="quarter" idx="3"/>
          </p:nvPr>
        </p:nvSpPr>
        <p:spPr>
          <a:xfrm>
            <a:off x="15208836" y="12367260"/>
            <a:ext cx="7712123" cy="377190"/>
          </a:xfrm>
          <a:prstGeom prst="rect">
            <a:avLst/>
          </a:prstGeom>
        </p:spPr>
        <p:txBody>
          <a:bodyPr vert="horz" lIns="0" tIns="0" rIns="0" bIns="0" rtlCol="0" anchor="ctr"/>
          <a:lstStyle>
            <a:lvl1pPr algn="r">
              <a:defRPr sz="1800" kern="0" spc="-20">
                <a:solidFill>
                  <a:schemeClr val="tx1"/>
                </a:solidFill>
              </a:defRPr>
            </a:lvl1pPr>
          </a:lstStyle>
          <a:p>
            <a:r>
              <a:rPr lang="en-US" dirty="0"/>
              <a:t>Confidential and Proprietary Information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Round Tex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2786" y="2311908"/>
            <a:ext cx="10059988" cy="9051926"/>
          </a:xfrm>
        </p:spPr>
        <p:txBody>
          <a:bodyPr/>
          <a:lstStyle>
            <a:lvl2pPr>
              <a:spcAft>
                <a:spcPts val="3528"/>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14B6BC5-0D37-4842-B14C-887111A8591E}" type="slidenum">
              <a:rPr lang="en-US" smtClean="0"/>
              <a:pPr/>
              <a:t>‹#›</a:t>
            </a:fld>
            <a:endParaRPr lang="en-US" dirty="0"/>
          </a:p>
        </p:txBody>
      </p:sp>
      <p:sp>
        <p:nvSpPr>
          <p:cNvPr id="9" name="Content Placeholder 2"/>
          <p:cNvSpPr>
            <a:spLocks noGrp="1"/>
          </p:cNvSpPr>
          <p:nvPr>
            <p:ph idx="13"/>
          </p:nvPr>
        </p:nvSpPr>
        <p:spPr>
          <a:xfrm>
            <a:off x="915987" y="2311908"/>
            <a:ext cx="9235440" cy="9235440"/>
          </a:xfrm>
          <a:prstGeom prst="ellipse">
            <a:avLst/>
          </a:prstGeom>
          <a:solidFill>
            <a:schemeClr val="accent4"/>
          </a:solidFill>
        </p:spPr>
        <p:txBody>
          <a:bodyPr anchor="ctr" anchorCtr="1"/>
          <a:lstStyle>
            <a:lvl1pPr algn="ctr">
              <a:lnSpc>
                <a:spcPts val="8000"/>
              </a:lnSpc>
              <a:spcAft>
                <a:spcPts val="0"/>
              </a:spcAft>
              <a:defRPr sz="8000">
                <a:solidFill>
                  <a:schemeClr val="bg1"/>
                </a:solidFill>
              </a:defRPr>
            </a:lvl1pPr>
            <a:lvl2pPr>
              <a:spcAft>
                <a:spcPts val="3528"/>
              </a:spcAft>
              <a:defRPr/>
            </a:lvl2pPr>
          </a:lstStyle>
          <a:p>
            <a:pPr lvl="0"/>
            <a:r>
              <a:rPr lang="en-US"/>
              <a:t>Click to edit Master text styles</a:t>
            </a:r>
          </a:p>
        </p:txBody>
      </p:sp>
      <p:sp>
        <p:nvSpPr>
          <p:cNvPr id="5" name="Footer Placeholder 4"/>
          <p:cNvSpPr>
            <a:spLocks noGrp="1"/>
          </p:cNvSpPr>
          <p:nvPr>
            <p:ph type="ftr" sz="quarter" idx="3"/>
          </p:nvPr>
        </p:nvSpPr>
        <p:spPr>
          <a:xfrm>
            <a:off x="15208836" y="12367260"/>
            <a:ext cx="7712123" cy="377190"/>
          </a:xfrm>
          <a:prstGeom prst="rect">
            <a:avLst/>
          </a:prstGeom>
        </p:spPr>
        <p:txBody>
          <a:bodyPr vert="horz" lIns="0" tIns="0" rIns="0" bIns="0" rtlCol="0" anchor="ctr"/>
          <a:lstStyle>
            <a:lvl1pPr algn="r">
              <a:defRPr sz="1800" kern="0" spc="-20">
                <a:solidFill>
                  <a:schemeClr val="tx1"/>
                </a:solidFill>
              </a:defRPr>
            </a:lvl1pPr>
          </a:lstStyle>
          <a:p>
            <a:r>
              <a:rPr lang="en-US" dirty="0"/>
              <a:t>Confidential and Proprietary Information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399" y="346710"/>
            <a:ext cx="22558375" cy="1936976"/>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4399" y="2311908"/>
            <a:ext cx="22558375" cy="905192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08836" y="12367260"/>
            <a:ext cx="7712123" cy="377190"/>
          </a:xfrm>
          <a:prstGeom prst="rect">
            <a:avLst/>
          </a:prstGeom>
        </p:spPr>
        <p:txBody>
          <a:bodyPr vert="horz" lIns="0" tIns="0" rIns="0" bIns="0" rtlCol="0" anchor="ctr"/>
          <a:lstStyle>
            <a:lvl1pPr algn="r">
              <a:defRPr sz="1800" kern="0" spc="-20">
                <a:solidFill>
                  <a:schemeClr val="tx1"/>
                </a:solidFill>
              </a:defRPr>
            </a:lvl1pPr>
          </a:lstStyle>
          <a:p>
            <a:r>
              <a:rPr lang="en-US" dirty="0"/>
              <a:t>Confidential and Proprietary Information</a:t>
            </a:r>
          </a:p>
        </p:txBody>
      </p:sp>
      <p:sp>
        <p:nvSpPr>
          <p:cNvPr id="6" name="Slide Number Placeholder 5"/>
          <p:cNvSpPr>
            <a:spLocks noGrp="1"/>
          </p:cNvSpPr>
          <p:nvPr>
            <p:ph type="sldNum" sz="quarter" idx="4"/>
          </p:nvPr>
        </p:nvSpPr>
        <p:spPr>
          <a:xfrm>
            <a:off x="22974300" y="12367260"/>
            <a:ext cx="498474" cy="377190"/>
          </a:xfrm>
          <a:prstGeom prst="rect">
            <a:avLst/>
          </a:prstGeom>
        </p:spPr>
        <p:txBody>
          <a:bodyPr vert="horz" lIns="0" tIns="0" rIns="0" bIns="0" rtlCol="0" anchor="ctr"/>
          <a:lstStyle>
            <a:lvl1pPr algn="r">
              <a:defRPr sz="1800">
                <a:solidFill>
                  <a:schemeClr val="tx1"/>
                </a:solidFill>
              </a:defRPr>
            </a:lvl1pPr>
          </a:lstStyle>
          <a:p>
            <a:fld id="{114B6BC5-0D37-4842-B14C-887111A8591E}" type="slidenum">
              <a:rPr lang="en-US" smtClean="0"/>
              <a:pPr/>
              <a:t>‹#›</a:t>
            </a:fld>
            <a:endParaRPr lang="en-US" dirty="0"/>
          </a:p>
        </p:txBody>
      </p:sp>
      <p:pic>
        <p:nvPicPr>
          <p:cNvPr id="7" name="Picture 6" descr="logo.png"/>
          <p:cNvPicPr>
            <a:picLocks noChangeAspect="1"/>
          </p:cNvPicPr>
          <p:nvPr userDrawn="1"/>
        </p:nvPicPr>
        <p:blipFill>
          <a:blip r:embed="rId26"/>
          <a:stretch>
            <a:fillRect/>
          </a:stretch>
        </p:blipFill>
        <p:spPr>
          <a:xfrm>
            <a:off x="769118" y="12338050"/>
            <a:ext cx="2563368" cy="746760"/>
          </a:xfrm>
          <a:prstGeom prst="rect">
            <a:avLst/>
          </a:prstGeom>
        </p:spPr>
      </p:pic>
      <p:sp>
        <p:nvSpPr>
          <p:cNvPr id="10" name="Rectangle 9"/>
          <p:cNvSpPr/>
          <p:nvPr userDrawn="1"/>
        </p:nvSpPr>
        <p:spPr>
          <a:xfrm>
            <a:off x="0" y="13415038"/>
            <a:ext cx="24387175" cy="329184"/>
          </a:xfrm>
          <a:prstGeom prst="rect">
            <a:avLst/>
          </a:prstGeom>
          <a:gradFill>
            <a:gsLst>
              <a:gs pos="0">
                <a:schemeClr val="accent4"/>
              </a:gs>
              <a:gs pos="100000">
                <a:schemeClr val="accent2"/>
              </a:gs>
              <a:gs pos="50000">
                <a:schemeClr val="accent3"/>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dt="0"/>
  <p:txStyles>
    <p:titleStyle>
      <a:lvl1pPr algn="l" defTabSz="457200" rtl="0" eaLnBrk="1" latinLnBrk="0" hangingPunct="1">
        <a:lnSpc>
          <a:spcPts val="8000"/>
        </a:lnSpc>
        <a:spcBef>
          <a:spcPct val="0"/>
        </a:spcBef>
        <a:buNone/>
        <a:defRPr sz="8000" b="1" kern="0" spc="-100">
          <a:solidFill>
            <a:schemeClr val="tx2"/>
          </a:solidFill>
          <a:latin typeface="+mj-lt"/>
          <a:ea typeface="+mj-ea"/>
          <a:cs typeface="+mj-cs"/>
        </a:defRPr>
      </a:lvl1pPr>
    </p:titleStyle>
    <p:bodyStyle>
      <a:lvl1pPr marL="0" indent="0" algn="l" defTabSz="457200" rtl="0" eaLnBrk="1" latinLnBrk="0" hangingPunct="1">
        <a:lnSpc>
          <a:spcPts val="4800"/>
        </a:lnSpc>
        <a:spcBef>
          <a:spcPts val="0"/>
        </a:spcBef>
        <a:spcAft>
          <a:spcPts val="1584"/>
        </a:spcAft>
        <a:buFont typeface="Arial"/>
        <a:buNone/>
        <a:defRPr sz="4400" b="1" kern="0" spc="-20" baseline="0">
          <a:solidFill>
            <a:srgbClr val="F36D00"/>
          </a:solidFill>
          <a:latin typeface="+mn-lt"/>
          <a:ea typeface="+mn-ea"/>
          <a:cs typeface="+mn-cs"/>
        </a:defRPr>
      </a:lvl1pPr>
      <a:lvl2pPr marL="0" indent="0" algn="l" defTabSz="457200" rtl="0" eaLnBrk="1" latinLnBrk="0" hangingPunct="1">
        <a:lnSpc>
          <a:spcPct val="100000"/>
        </a:lnSpc>
        <a:spcBef>
          <a:spcPts val="0"/>
        </a:spcBef>
        <a:spcAft>
          <a:spcPts val="3528"/>
        </a:spcAft>
        <a:buFont typeface="Arial"/>
        <a:buNone/>
        <a:defRPr sz="3200" kern="0" spc="-20" baseline="0">
          <a:solidFill>
            <a:schemeClr val="tx1"/>
          </a:solidFill>
          <a:latin typeface="+mn-lt"/>
          <a:ea typeface="+mn-ea"/>
          <a:cs typeface="+mn-cs"/>
        </a:defRPr>
      </a:lvl2pPr>
      <a:lvl3pPr marL="508000" indent="-508000" algn="l" defTabSz="457200" rtl="0" eaLnBrk="1" latinLnBrk="0" hangingPunct="1">
        <a:lnSpc>
          <a:spcPct val="100000"/>
        </a:lnSpc>
        <a:spcBef>
          <a:spcPts val="0"/>
        </a:spcBef>
        <a:spcAft>
          <a:spcPts val="1512"/>
        </a:spcAft>
        <a:buClr>
          <a:schemeClr val="tx2"/>
        </a:buClr>
        <a:buFont typeface="Arial"/>
        <a:buChar char="•"/>
        <a:defRPr sz="3200" kern="0" spc="-20" baseline="0">
          <a:solidFill>
            <a:schemeClr val="tx1"/>
          </a:solidFill>
          <a:latin typeface="+mn-lt"/>
          <a:ea typeface="+mn-ea"/>
          <a:cs typeface="+mn-cs"/>
        </a:defRPr>
      </a:lvl3pPr>
      <a:lvl4pPr marL="1024128" indent="-512064" algn="l" defTabSz="457200" rtl="0" eaLnBrk="1" latinLnBrk="0" hangingPunct="1">
        <a:lnSpc>
          <a:spcPct val="100000"/>
        </a:lnSpc>
        <a:spcBef>
          <a:spcPts val="0"/>
        </a:spcBef>
        <a:spcAft>
          <a:spcPts val="1512"/>
        </a:spcAft>
        <a:buClr>
          <a:schemeClr val="tx1"/>
        </a:buClr>
        <a:buFont typeface="Arial"/>
        <a:buChar char="•"/>
        <a:defRPr sz="3200" kern="0" spc="-20" baseline="0">
          <a:solidFill>
            <a:schemeClr val="tx1"/>
          </a:solidFill>
          <a:latin typeface="+mn-lt"/>
          <a:ea typeface="+mn-ea"/>
          <a:cs typeface="+mn-cs"/>
        </a:defRPr>
      </a:lvl4pPr>
      <a:lvl5pPr marL="1552575" indent="-536575" algn="l" defTabSz="457200" rtl="0" eaLnBrk="1" latinLnBrk="0" hangingPunct="1">
        <a:lnSpc>
          <a:spcPct val="100000"/>
        </a:lnSpc>
        <a:spcBef>
          <a:spcPts val="0"/>
        </a:spcBef>
        <a:spcAft>
          <a:spcPts val="2376"/>
        </a:spcAft>
        <a:buFont typeface="Lucida Grande"/>
        <a:buChar char="-"/>
        <a:defRPr sz="3200" kern="0" spc="-2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criticalincidents@mhplan.com" TargetMode="External"/><Relationship Id="rId2" Type="http://schemas.openxmlformats.org/officeDocument/2006/relationships/hyperlink" Target="https://www.ilmeridian.com/providers/resources/forms-resources.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mailto:criticalincidents@mhplan.com"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5516"/>
            <a:ext cx="21643744" cy="3312584"/>
          </a:xfrm>
        </p:spPr>
        <p:txBody>
          <a:bodyPr/>
          <a:lstStyle/>
          <a:p>
            <a:r>
              <a:rPr lang="en-US" sz="13900" dirty="0"/>
              <a:t>Identifying and Reporting Critical Incidents</a:t>
            </a:r>
          </a:p>
        </p:txBody>
      </p:sp>
      <p:sp>
        <p:nvSpPr>
          <p:cNvPr id="6" name="Text Placeholder 5"/>
          <p:cNvSpPr>
            <a:spLocks noGrp="1"/>
          </p:cNvSpPr>
          <p:nvPr>
            <p:ph type="body" sz="quarter" idx="13"/>
          </p:nvPr>
        </p:nvSpPr>
        <p:spPr>
          <a:xfrm>
            <a:off x="914400" y="11619088"/>
            <a:ext cx="8688388" cy="1365392"/>
          </a:xfrm>
        </p:spPr>
        <p:txBody>
          <a:bodyPr/>
          <a:lstStyle/>
          <a:p>
            <a:r>
              <a:rPr lang="en-US" dirty="0"/>
              <a:t>Last Updated: February 2023</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a:xfrm>
            <a:off x="914400" y="395246"/>
            <a:ext cx="22328188" cy="1936976"/>
          </a:xfrm>
        </p:spPr>
        <p:txBody>
          <a:bodyPr/>
          <a:lstStyle/>
          <a:p>
            <a:pPr algn="ctr"/>
            <a:r>
              <a:rPr lang="en-US" b="1" dirty="0"/>
              <a:t>Neglect</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399" y="2895600"/>
            <a:ext cx="17146588" cy="9051926"/>
          </a:xfrm>
        </p:spPr>
        <p:txBody>
          <a:bodyPr/>
          <a:lstStyle/>
          <a:p>
            <a:r>
              <a:rPr lang="en-US" sz="3600" b="0" dirty="0">
                <a:solidFill>
                  <a:schemeClr val="tx1"/>
                </a:solidFill>
              </a:rPr>
              <a:t>A failure to:</a:t>
            </a:r>
          </a:p>
          <a:p>
            <a:pPr marL="342900" indent="-342900">
              <a:buFont typeface="Arial" panose="020B0604020202020204" pitchFamily="34" charset="0"/>
              <a:buChar char="•"/>
            </a:pPr>
            <a:r>
              <a:rPr lang="en-US" sz="3600" b="0" dirty="0">
                <a:solidFill>
                  <a:schemeClr val="tx1"/>
                </a:solidFill>
              </a:rPr>
              <a:t>Notify an appropriate healthcare professional when healthcare needs exist</a:t>
            </a:r>
          </a:p>
          <a:p>
            <a:pPr marL="342900" indent="-342900">
              <a:buFont typeface="Arial" panose="020B0604020202020204" pitchFamily="34" charset="0"/>
              <a:buChar char="•"/>
            </a:pPr>
            <a:r>
              <a:rPr lang="en-US" sz="3600" b="0" dirty="0">
                <a:solidFill>
                  <a:schemeClr val="tx1"/>
                </a:solidFill>
              </a:rPr>
              <a:t>Provide or arrange necessary services to avoid physical or psychological harm to a member</a:t>
            </a:r>
          </a:p>
          <a:p>
            <a:pPr marL="342900" indent="-342900">
              <a:buFont typeface="Arial" panose="020B0604020202020204" pitchFamily="34" charset="0"/>
              <a:buChar char="•"/>
            </a:pPr>
            <a:r>
              <a:rPr lang="en-US" sz="3600" b="0" dirty="0">
                <a:solidFill>
                  <a:schemeClr val="tx1"/>
                </a:solidFill>
              </a:rPr>
              <a:t>Terminate the residency of a member whose needs can no longer be met, causing an avoidable decline in function</a:t>
            </a:r>
          </a:p>
          <a:p>
            <a:endParaRPr lang="en-US" dirty="0"/>
          </a:p>
        </p:txBody>
      </p:sp>
    </p:spTree>
    <p:extLst>
      <p:ext uri="{BB962C8B-B14F-4D97-AF65-F5344CB8AC3E}">
        <p14:creationId xmlns:p14="http://schemas.microsoft.com/office/powerpoint/2010/main" val="217947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dirty="0"/>
              <a:t>Passive Neglect</a:t>
            </a:r>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p:txBody>
          <a:bodyPr/>
          <a:lstStyle/>
          <a:p>
            <a:r>
              <a:rPr lang="en-US" sz="4800" dirty="0"/>
              <a:t>A non-malicious failure to provide the necessities of life, including, but not limited to:</a:t>
            </a:r>
          </a:p>
          <a:p>
            <a:endParaRPr lang="en-US" dirty="0"/>
          </a:p>
        </p:txBody>
      </p:sp>
      <p:sp>
        <p:nvSpPr>
          <p:cNvPr id="8" name="Rectangle: Rounded Corners 7">
            <a:extLst>
              <a:ext uri="{FF2B5EF4-FFF2-40B4-BE49-F238E27FC236}">
                <a16:creationId xmlns:a16="http://schemas.microsoft.com/office/drawing/2014/main" id="{6C7ACDA1-88D5-4438-4267-59E88A3A22F6}"/>
              </a:ext>
            </a:extLst>
          </p:cNvPr>
          <p:cNvSpPr/>
          <p:nvPr/>
        </p:nvSpPr>
        <p:spPr>
          <a:xfrm>
            <a:off x="240628" y="5744786"/>
            <a:ext cx="5490712" cy="28798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Food</a:t>
            </a:r>
          </a:p>
        </p:txBody>
      </p:sp>
      <p:sp>
        <p:nvSpPr>
          <p:cNvPr id="9" name="Rectangle: Rounded Corners 8">
            <a:extLst>
              <a:ext uri="{FF2B5EF4-FFF2-40B4-BE49-F238E27FC236}">
                <a16:creationId xmlns:a16="http://schemas.microsoft.com/office/drawing/2014/main" id="{8B538B4B-0EC5-0E36-BD11-CF0BDB0EF683}"/>
              </a:ext>
            </a:extLst>
          </p:cNvPr>
          <p:cNvSpPr/>
          <p:nvPr/>
        </p:nvSpPr>
        <p:spPr>
          <a:xfrm>
            <a:off x="6405111" y="5744787"/>
            <a:ext cx="5561689" cy="291001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Clothing</a:t>
            </a:r>
          </a:p>
        </p:txBody>
      </p:sp>
      <p:sp>
        <p:nvSpPr>
          <p:cNvPr id="10" name="Rectangle: Rounded Corners 9">
            <a:extLst>
              <a:ext uri="{FF2B5EF4-FFF2-40B4-BE49-F238E27FC236}">
                <a16:creationId xmlns:a16="http://schemas.microsoft.com/office/drawing/2014/main" id="{08D9E159-1C71-E2A5-9B9C-CF5A37E752F5}"/>
              </a:ext>
            </a:extLst>
          </p:cNvPr>
          <p:cNvSpPr/>
          <p:nvPr/>
        </p:nvSpPr>
        <p:spPr>
          <a:xfrm>
            <a:off x="12651012" y="5791200"/>
            <a:ext cx="5178874" cy="28798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Shelter</a:t>
            </a:r>
          </a:p>
        </p:txBody>
      </p:sp>
      <p:sp>
        <p:nvSpPr>
          <p:cNvPr id="11" name="Rectangle: Rounded Corners 10">
            <a:extLst>
              <a:ext uri="{FF2B5EF4-FFF2-40B4-BE49-F238E27FC236}">
                <a16:creationId xmlns:a16="http://schemas.microsoft.com/office/drawing/2014/main" id="{E29F5981-F9DA-C811-2E0B-B1DF45DF3AED}"/>
              </a:ext>
            </a:extLst>
          </p:cNvPr>
          <p:cNvSpPr/>
          <p:nvPr/>
        </p:nvSpPr>
        <p:spPr>
          <a:xfrm>
            <a:off x="18514098" y="5752563"/>
            <a:ext cx="5178874" cy="28798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Medical Care</a:t>
            </a:r>
          </a:p>
        </p:txBody>
      </p:sp>
    </p:spTree>
    <p:extLst>
      <p:ext uri="{BB962C8B-B14F-4D97-AF65-F5344CB8AC3E}">
        <p14:creationId xmlns:p14="http://schemas.microsoft.com/office/powerpoint/2010/main" val="89480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a:xfrm>
            <a:off x="914399" y="609600"/>
            <a:ext cx="22558375" cy="1674086"/>
          </a:xfrm>
        </p:spPr>
        <p:txBody>
          <a:bodyPr/>
          <a:lstStyle/>
          <a:p>
            <a:pPr algn="ctr"/>
            <a:r>
              <a:rPr lang="en-US" b="1" dirty="0"/>
              <a:t>Willful Deprivation </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400" y="3276600"/>
            <a:ext cx="19737388" cy="8087234"/>
          </a:xfrm>
        </p:spPr>
        <p:txBody>
          <a:bodyPr/>
          <a:lstStyle/>
          <a:p>
            <a:pPr marL="571500" indent="-571500">
              <a:buFont typeface="Arial" panose="020B0604020202020204" pitchFamily="34" charset="0"/>
              <a:buChar char="•"/>
            </a:pPr>
            <a:r>
              <a:rPr lang="en-US" sz="3600" b="0" dirty="0">
                <a:solidFill>
                  <a:srgbClr val="000000"/>
                </a:solidFill>
              </a:rPr>
              <a:t>A</a:t>
            </a:r>
            <a:r>
              <a:rPr lang="en-US" sz="3600" b="0" i="0" u="none" strike="noStrike" baseline="0" dirty="0">
                <a:solidFill>
                  <a:srgbClr val="000000"/>
                </a:solidFill>
              </a:rPr>
              <a:t> willful denial of medications, medical care, shelter, food, therapeutic devices, or other physical assistance to a person who, because of age, health, or disability, requires such assistance and thereby exposes that person to the risk of physical, mental, or emotions harm because of such denial; except with respect to medical care or treatment when the dependent person has expressed an intent to forego such medical care or treatment and has the capacity to understand the consequences</a:t>
            </a:r>
            <a:endParaRPr lang="en-US" sz="7200" dirty="0"/>
          </a:p>
        </p:txBody>
      </p:sp>
    </p:spTree>
    <p:extLst>
      <p:ext uri="{BB962C8B-B14F-4D97-AF65-F5344CB8AC3E}">
        <p14:creationId xmlns:p14="http://schemas.microsoft.com/office/powerpoint/2010/main" val="402658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a:xfrm>
            <a:off x="892795" y="609600"/>
            <a:ext cx="22558375" cy="1936976"/>
          </a:xfrm>
        </p:spPr>
        <p:txBody>
          <a:bodyPr/>
          <a:lstStyle/>
          <a:p>
            <a:pPr algn="ctr"/>
            <a:r>
              <a:rPr lang="en-US" b="1" dirty="0"/>
              <a:t>Self-Neglect</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400" y="3352800"/>
            <a:ext cx="20423188" cy="8011034"/>
          </a:xfrm>
        </p:spPr>
        <p:txBody>
          <a:bodyPr/>
          <a:lstStyle/>
          <a:p>
            <a:pPr marL="342900" indent="-342900">
              <a:buFont typeface="Arial" panose="020B0604020202020204" pitchFamily="34" charset="0"/>
              <a:buChar char="•"/>
            </a:pPr>
            <a:r>
              <a:rPr lang="en-US" sz="3600" b="0" dirty="0">
                <a:solidFill>
                  <a:schemeClr val="tx1"/>
                </a:solidFill>
              </a:rPr>
              <a:t>Occurs when an individual neglects to attend to their basic needs, such as personal or oral hygiene, appropriate clothing, feeding, nutrition, or tending appropriately to medical conditions</a:t>
            </a:r>
          </a:p>
          <a:p>
            <a:pPr marL="342900" indent="-342900">
              <a:buFont typeface="Arial" panose="020B0604020202020204" pitchFamily="34" charset="0"/>
              <a:buChar char="•"/>
            </a:pPr>
            <a:r>
              <a:rPr lang="en-US" sz="3600" b="0" dirty="0">
                <a:solidFill>
                  <a:schemeClr val="tx1"/>
                </a:solidFill>
              </a:rPr>
              <a:t>This can also be an observed neglect of a dependent member by a caregiver</a:t>
            </a:r>
          </a:p>
        </p:txBody>
      </p:sp>
    </p:spTree>
    <p:extLst>
      <p:ext uri="{BB962C8B-B14F-4D97-AF65-F5344CB8AC3E}">
        <p14:creationId xmlns:p14="http://schemas.microsoft.com/office/powerpoint/2010/main" val="265018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b="1" dirty="0"/>
              <a:t>Exploitation</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400" y="3505200"/>
            <a:ext cx="18899188" cy="7858634"/>
          </a:xfrm>
        </p:spPr>
        <p:txBody>
          <a:bodyPr/>
          <a:lstStyle/>
          <a:p>
            <a:pPr marL="342900" indent="-342900">
              <a:buFont typeface="Arial" panose="020B0604020202020204" pitchFamily="34" charset="0"/>
              <a:buChar char="•"/>
            </a:pPr>
            <a:r>
              <a:rPr lang="en-US" sz="3600" b="0" dirty="0">
                <a:solidFill>
                  <a:schemeClr val="tx1"/>
                </a:solidFill>
              </a:rPr>
              <a:t>The illegal use of assets or resources of an adult with disabilities</a:t>
            </a:r>
          </a:p>
          <a:p>
            <a:pPr marL="342900" indent="-342900">
              <a:buFont typeface="Arial" panose="020B0604020202020204" pitchFamily="34" charset="0"/>
              <a:buChar char="•"/>
            </a:pPr>
            <a:r>
              <a:rPr lang="en-US" sz="3600" b="0" dirty="0">
                <a:solidFill>
                  <a:schemeClr val="tx1"/>
                </a:solidFill>
              </a:rPr>
              <a:t>Exploitation includes, but is not limited to, misappropriation of assets or resources of the alleged victim by undue influence, by breach of fiduciary relationship, by fraud, deception, extortion, or in any manner contrary to law</a:t>
            </a:r>
          </a:p>
        </p:txBody>
      </p:sp>
    </p:spTree>
    <p:extLst>
      <p:ext uri="{BB962C8B-B14F-4D97-AF65-F5344CB8AC3E}">
        <p14:creationId xmlns:p14="http://schemas.microsoft.com/office/powerpoint/2010/main" val="18264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b="1" dirty="0"/>
              <a:t>Identify Critical Incidents </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p:txBody>
          <a:bodyPr/>
          <a:lstStyle/>
          <a:p>
            <a:pPr marL="342900" indent="-342900">
              <a:buFont typeface="Arial" panose="020B0604020202020204" pitchFamily="34" charset="0"/>
              <a:buChar char="•"/>
            </a:pPr>
            <a:r>
              <a:rPr lang="en-US" sz="3600" b="0" dirty="0">
                <a:solidFill>
                  <a:schemeClr val="tx1"/>
                </a:solidFill>
              </a:rPr>
              <a:t>Below are some tips on identifying signs of abuse, neglect, and exploitation. If you identify any incidents like the ones listed below, you must report to the appropriate authorities</a:t>
            </a:r>
          </a:p>
        </p:txBody>
      </p:sp>
      <p:graphicFrame>
        <p:nvGraphicFramePr>
          <p:cNvPr id="2" name="Diagram 1" descr="Examples of critical incidents to report.">
            <a:extLst>
              <a:ext uri="{FF2B5EF4-FFF2-40B4-BE49-F238E27FC236}">
                <a16:creationId xmlns:a16="http://schemas.microsoft.com/office/drawing/2014/main" id="{C9293430-CFC5-8207-AE04-6A9D05C29E47}"/>
              </a:ext>
            </a:extLst>
          </p:cNvPr>
          <p:cNvGraphicFramePr/>
          <p:nvPr>
            <p:extLst>
              <p:ext uri="{D42A27DB-BD31-4B8C-83A1-F6EECF244321}">
                <p14:modId xmlns:p14="http://schemas.microsoft.com/office/powerpoint/2010/main" val="1206033530"/>
              </p:ext>
            </p:extLst>
          </p:nvPr>
        </p:nvGraphicFramePr>
        <p:xfrm>
          <a:off x="2973387" y="4390086"/>
          <a:ext cx="18821400" cy="7192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1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a:xfrm>
            <a:off x="914399" y="609600"/>
            <a:ext cx="22558375" cy="1936976"/>
          </a:xfrm>
        </p:spPr>
        <p:txBody>
          <a:bodyPr/>
          <a:lstStyle/>
          <a:p>
            <a:pPr algn="ctr"/>
            <a:r>
              <a:rPr lang="en-US" b="1" dirty="0"/>
              <a:t>Mandated Reporters</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400" y="3352800"/>
            <a:ext cx="19737388" cy="8011034"/>
          </a:xfrm>
        </p:spPr>
        <p:txBody>
          <a:bodyPr/>
          <a:lstStyle/>
          <a:p>
            <a:pPr marL="342900" indent="-342900">
              <a:buFont typeface="Arial" panose="020B0604020202020204" pitchFamily="34" charset="0"/>
              <a:buChar char="•"/>
            </a:pPr>
            <a:r>
              <a:rPr lang="en-US" sz="3600" b="0" dirty="0">
                <a:solidFill>
                  <a:schemeClr val="tx1"/>
                </a:solidFill>
              </a:rPr>
              <a:t>Mandated reporting is defined as </a:t>
            </a:r>
            <a:r>
              <a:rPr lang="en-US" sz="3600" b="0" i="1" dirty="0">
                <a:solidFill>
                  <a:schemeClr val="tx1"/>
                </a:solidFill>
              </a:rPr>
              <a:t>immediate reporting</a:t>
            </a:r>
            <a:r>
              <a:rPr lang="en-US" sz="3600" b="0" dirty="0">
                <a:solidFill>
                  <a:schemeClr val="tx1"/>
                </a:solidFill>
              </a:rPr>
              <a:t> required from a mandated reporter of suspected maltreatment when the mandated reporter has reasonable cause to believe that an individual known to the mandated reporter in a professional or official capacity may be abused or neglected</a:t>
            </a:r>
          </a:p>
        </p:txBody>
      </p:sp>
    </p:spTree>
    <p:extLst>
      <p:ext uri="{BB962C8B-B14F-4D97-AF65-F5344CB8AC3E}">
        <p14:creationId xmlns:p14="http://schemas.microsoft.com/office/powerpoint/2010/main" val="128130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a:xfrm>
            <a:off x="914399" y="653504"/>
            <a:ext cx="22558375" cy="1936976"/>
          </a:xfrm>
        </p:spPr>
        <p:txBody>
          <a:bodyPr/>
          <a:lstStyle/>
          <a:p>
            <a:pPr algn="ctr"/>
            <a:r>
              <a:rPr lang="en-US" dirty="0">
                <a:ea typeface="ＭＳ Ｐゴシック" pitchFamily="34" charset="-128"/>
              </a:rPr>
              <a:t>Illinois Reporting Agencies </a:t>
            </a:r>
            <a:endParaRPr lang="en-US" dirty="0"/>
          </a:p>
        </p:txBody>
      </p:sp>
      <p:graphicFrame>
        <p:nvGraphicFramePr>
          <p:cNvPr id="2" name="Content Placeholder 1">
            <a:extLst>
              <a:ext uri="{FF2B5EF4-FFF2-40B4-BE49-F238E27FC236}">
                <a16:creationId xmlns:a16="http://schemas.microsoft.com/office/drawing/2014/main" id="{94B83F9A-CF14-0EFF-8980-908F95D9B3F0}"/>
              </a:ext>
            </a:extLst>
          </p:cNvPr>
          <p:cNvGraphicFramePr>
            <a:graphicFrameLocks noGrp="1"/>
          </p:cNvGraphicFramePr>
          <p:nvPr>
            <p:ph idx="1"/>
            <p:extLst>
              <p:ext uri="{D42A27DB-BD31-4B8C-83A1-F6EECF244321}">
                <p14:modId xmlns:p14="http://schemas.microsoft.com/office/powerpoint/2010/main" val="2476074789"/>
              </p:ext>
            </p:extLst>
          </p:nvPr>
        </p:nvGraphicFramePr>
        <p:xfrm>
          <a:off x="2439987" y="3352800"/>
          <a:ext cx="18973800" cy="7772720"/>
        </p:xfrm>
        <a:graphic>
          <a:graphicData uri="http://schemas.openxmlformats.org/drawingml/2006/table">
            <a:tbl>
              <a:tblPr firstRow="1" bandRow="1">
                <a:tableStyleId>{F5AB1C69-6EDB-4FF4-983F-18BD219EF322}</a:tableStyleId>
              </a:tblPr>
              <a:tblGrid>
                <a:gridCol w="6324600">
                  <a:extLst>
                    <a:ext uri="{9D8B030D-6E8A-4147-A177-3AD203B41FA5}">
                      <a16:colId xmlns:a16="http://schemas.microsoft.com/office/drawing/2014/main" val="1739085888"/>
                    </a:ext>
                  </a:extLst>
                </a:gridCol>
                <a:gridCol w="6324600">
                  <a:extLst>
                    <a:ext uri="{9D8B030D-6E8A-4147-A177-3AD203B41FA5}">
                      <a16:colId xmlns:a16="http://schemas.microsoft.com/office/drawing/2014/main" val="40698508"/>
                    </a:ext>
                  </a:extLst>
                </a:gridCol>
                <a:gridCol w="6324600">
                  <a:extLst>
                    <a:ext uri="{9D8B030D-6E8A-4147-A177-3AD203B41FA5}">
                      <a16:colId xmlns:a16="http://schemas.microsoft.com/office/drawing/2014/main" val="613771337"/>
                    </a:ext>
                  </a:extLst>
                </a:gridCol>
              </a:tblGrid>
              <a:tr h="554082">
                <a:tc>
                  <a:txBody>
                    <a:bodyPr/>
                    <a:lstStyle/>
                    <a:p>
                      <a:pPr marL="0" marR="0" algn="ctr">
                        <a:lnSpc>
                          <a:spcPct val="107000"/>
                        </a:lnSpc>
                        <a:spcBef>
                          <a:spcPts val="0"/>
                        </a:spcBef>
                        <a:spcAft>
                          <a:spcPts val="0"/>
                        </a:spcAft>
                      </a:pPr>
                      <a:r>
                        <a:rPr lang="en-US" sz="2800" kern="1200" dirty="0">
                          <a:effectLst/>
                        </a:rPr>
                        <a:t>State Agency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800" kern="1200" dirty="0">
                          <a:effectLst/>
                        </a:rPr>
                        <a:t>CI/SE Reporting Criteria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kern="1200" dirty="0">
                          <a:effectLst/>
                        </a:rPr>
                        <a:t>Phone Number*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47057848"/>
                  </a:ext>
                </a:extLst>
              </a:tr>
              <a:tr h="714042">
                <a:tc>
                  <a:txBody>
                    <a:bodyPr/>
                    <a:lstStyle/>
                    <a:p>
                      <a:pPr marL="0" marR="0" algn="ctr">
                        <a:lnSpc>
                          <a:spcPct val="107000"/>
                        </a:lnSpc>
                        <a:spcBef>
                          <a:spcPts val="0"/>
                        </a:spcBef>
                        <a:spcAft>
                          <a:spcPts val="0"/>
                        </a:spcAft>
                      </a:pPr>
                      <a:r>
                        <a:rPr lang="en-US" sz="2800" kern="1200" dirty="0">
                          <a:effectLst/>
                        </a:rPr>
                        <a:t>Police/EMS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800" kern="1200" dirty="0">
                          <a:effectLst/>
                        </a:rPr>
                        <a:t>Cases needing local law enforcement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kern="1200" dirty="0">
                          <a:effectLst/>
                        </a:rPr>
                        <a:t>911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94300859"/>
                  </a:ext>
                </a:extLst>
              </a:tr>
              <a:tr h="554082">
                <a:tc>
                  <a:txBody>
                    <a:bodyPr/>
                    <a:lstStyle/>
                    <a:p>
                      <a:pPr marL="0" marR="0" algn="ctr">
                        <a:lnSpc>
                          <a:spcPct val="107000"/>
                        </a:lnSpc>
                        <a:spcBef>
                          <a:spcPts val="0"/>
                        </a:spcBef>
                        <a:spcAft>
                          <a:spcPts val="0"/>
                        </a:spcAft>
                      </a:pPr>
                      <a:r>
                        <a:rPr lang="en-US" sz="2800" kern="1200" dirty="0">
                          <a:effectLst/>
                        </a:rPr>
                        <a:t>Adult Protective Services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800" kern="1200" dirty="0">
                          <a:effectLst/>
                        </a:rPr>
                        <a:t>CI: Abuse, Neglect, Exploitation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kern="1200" dirty="0">
                          <a:effectLst/>
                        </a:rPr>
                        <a:t>1-866-800-1409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66579742"/>
                  </a:ext>
                </a:extLst>
              </a:tr>
              <a:tr h="1079140">
                <a:tc>
                  <a:txBody>
                    <a:bodyPr/>
                    <a:lstStyle/>
                    <a:p>
                      <a:pPr marL="0" marR="0" algn="ctr">
                        <a:lnSpc>
                          <a:spcPct val="107000"/>
                        </a:lnSpc>
                        <a:spcBef>
                          <a:spcPts val="0"/>
                        </a:spcBef>
                        <a:spcAft>
                          <a:spcPts val="0"/>
                        </a:spcAft>
                      </a:pPr>
                      <a:r>
                        <a:rPr lang="en-US" sz="2800" kern="1200" dirty="0">
                          <a:effectLst/>
                        </a:rPr>
                        <a:t>Department of Children and Family Services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800" kern="1200" dirty="0">
                          <a:effectLst/>
                        </a:rPr>
                        <a:t>CI: Abuse, Death, Elopement, Exploitation, Neglect, Human Trafficking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kern="1200" dirty="0">
                          <a:effectLst/>
                        </a:rPr>
                        <a:t>1-800-252-2873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84118825"/>
                  </a:ext>
                </a:extLst>
              </a:tr>
              <a:tr h="2375463">
                <a:tc>
                  <a:txBody>
                    <a:bodyPr/>
                    <a:lstStyle/>
                    <a:p>
                      <a:pPr marL="0" marR="0" algn="ctr">
                        <a:lnSpc>
                          <a:spcPct val="107000"/>
                        </a:lnSpc>
                        <a:spcBef>
                          <a:spcPts val="0"/>
                        </a:spcBef>
                        <a:spcAft>
                          <a:spcPts val="0"/>
                        </a:spcAft>
                      </a:pPr>
                      <a:r>
                        <a:rPr lang="en-US" sz="2800" kern="1200" dirty="0">
                          <a:effectLst/>
                        </a:rPr>
                        <a:t>Office of Inspector General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800" kern="1200" dirty="0">
                          <a:effectLst/>
                        </a:rPr>
                        <a:t>CI: Abuse, Exploitation, Neglect *For members 18-59 who reside in or receive mental health/developmental disability services from DHS-operated or DHS-funded state agencies.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kern="1200" dirty="0">
                          <a:effectLst/>
                        </a:rPr>
                        <a:t>1-800-368-1463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21149281"/>
                  </a:ext>
                </a:extLst>
              </a:tr>
              <a:tr h="1079140">
                <a:tc>
                  <a:txBody>
                    <a:bodyPr/>
                    <a:lstStyle/>
                    <a:p>
                      <a:pPr marL="0" marR="0" algn="ctr">
                        <a:lnSpc>
                          <a:spcPct val="107000"/>
                        </a:lnSpc>
                        <a:spcBef>
                          <a:spcPts val="0"/>
                        </a:spcBef>
                        <a:spcAft>
                          <a:spcPts val="0"/>
                        </a:spcAft>
                      </a:pPr>
                      <a:r>
                        <a:rPr lang="en-US" sz="2800" kern="1200" dirty="0">
                          <a:effectLst/>
                        </a:rPr>
                        <a:t>IDPH Nursing Home Hotline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800" kern="1200" dirty="0">
                          <a:effectLst/>
                        </a:rPr>
                        <a:t>CI: Abuse, Neglect, Exploitation *For members residing in a nursing facility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kern="1200" dirty="0">
                          <a:effectLst/>
                        </a:rPr>
                        <a:t>1-800-252-4343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50783384"/>
                  </a:ext>
                </a:extLst>
              </a:tr>
              <a:tr h="1416771">
                <a:tc>
                  <a:txBody>
                    <a:bodyPr/>
                    <a:lstStyle/>
                    <a:p>
                      <a:pPr marL="0" marR="0" algn="ctr">
                        <a:lnSpc>
                          <a:spcPct val="107000"/>
                        </a:lnSpc>
                        <a:spcBef>
                          <a:spcPts val="0"/>
                        </a:spcBef>
                        <a:spcAft>
                          <a:spcPts val="0"/>
                        </a:spcAft>
                      </a:pPr>
                      <a:r>
                        <a:rPr lang="en-US" sz="2800" kern="1200" dirty="0">
                          <a:effectLst/>
                        </a:rPr>
                        <a:t>Supportive Living Facility Hotline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800" kern="1200" dirty="0">
                          <a:effectLst/>
                        </a:rPr>
                        <a:t>CI: Abuse, Neglect, Exploitation * For members residing in a skilled living facility (SLF)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kern="1200" dirty="0">
                          <a:effectLst/>
                        </a:rPr>
                        <a:t>1-844-528-8444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3537754"/>
                  </a:ext>
                </a:extLst>
              </a:tr>
            </a:tbl>
          </a:graphicData>
        </a:graphic>
      </p:graphicFrame>
    </p:spTree>
    <p:extLst>
      <p:ext uri="{BB962C8B-B14F-4D97-AF65-F5344CB8AC3E}">
        <p14:creationId xmlns:p14="http://schemas.microsoft.com/office/powerpoint/2010/main" val="142998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a:xfrm>
            <a:off x="534987" y="762000"/>
            <a:ext cx="22558375" cy="1936976"/>
          </a:xfrm>
        </p:spPr>
        <p:txBody>
          <a:bodyPr/>
          <a:lstStyle/>
          <a:p>
            <a:pPr algn="ctr"/>
            <a:r>
              <a:rPr lang="en-US" b="1" dirty="0"/>
              <a:t>Reporting to Meridian</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400" y="3505200"/>
            <a:ext cx="19432588" cy="8315834"/>
          </a:xfrm>
        </p:spPr>
        <p:txBody>
          <a:bodyPr/>
          <a:lstStyle/>
          <a:p>
            <a:pPr marL="742950" indent="-742950">
              <a:buFont typeface="+mj-lt"/>
              <a:buAutoNum type="arabicPeriod"/>
            </a:pPr>
            <a:r>
              <a:rPr lang="en-US" sz="3600" b="0" dirty="0">
                <a:solidFill>
                  <a:schemeClr val="tx1"/>
                </a:solidFill>
              </a:rPr>
              <a:t>Notify the appropriate state agency following the discovery of the incident </a:t>
            </a:r>
          </a:p>
          <a:p>
            <a:pPr marL="742950" indent="-742950">
              <a:buFont typeface="+mj-lt"/>
              <a:buAutoNum type="arabicPeriod"/>
            </a:pPr>
            <a:endParaRPr lang="en-US" sz="3600" b="0" dirty="0">
              <a:solidFill>
                <a:schemeClr val="tx1"/>
              </a:solidFill>
            </a:endParaRPr>
          </a:p>
          <a:p>
            <a:pPr marL="742950" indent="-742950">
              <a:buFont typeface="+mj-lt"/>
              <a:buAutoNum type="arabicPeriod"/>
            </a:pPr>
            <a:r>
              <a:rPr lang="en-US" sz="3600" b="0" dirty="0">
                <a:solidFill>
                  <a:schemeClr val="tx1"/>
                </a:solidFill>
              </a:rPr>
              <a:t>Complete the Critical Incident and Significant Event Intake Form is located under provider resources on the Meridian Website: </a:t>
            </a:r>
            <a:r>
              <a:rPr lang="en-US" sz="3600" b="0" dirty="0">
                <a:solidFill>
                  <a:schemeClr val="tx1"/>
                </a:solidFill>
                <a:hlinkClick r:id="rId2">
                  <a:extLst>
                    <a:ext uri="{A12FA001-AC4F-418D-AE19-62706E023703}">
                      <ahyp:hlinkClr xmlns:ahyp="http://schemas.microsoft.com/office/drawing/2018/hyperlinkcolor" val="tx"/>
                    </a:ext>
                  </a:extLst>
                </a:hlinkClick>
              </a:rPr>
              <a:t>https://www.ilmeridian.com/providers/resources/forms-resources.html</a:t>
            </a:r>
            <a:r>
              <a:rPr lang="en-US" sz="3600" b="0" dirty="0">
                <a:solidFill>
                  <a:schemeClr val="tx1"/>
                </a:solidFill>
              </a:rPr>
              <a:t> </a:t>
            </a:r>
          </a:p>
          <a:p>
            <a:pPr marL="742950" indent="-742950">
              <a:buFont typeface="+mj-lt"/>
              <a:buAutoNum type="arabicPeriod"/>
            </a:pPr>
            <a:endParaRPr lang="en-US" sz="3600" b="0" dirty="0">
              <a:solidFill>
                <a:schemeClr val="tx1"/>
              </a:solidFill>
            </a:endParaRPr>
          </a:p>
          <a:p>
            <a:pPr marL="742950" indent="-742950">
              <a:buFont typeface="+mj-lt"/>
              <a:buAutoNum type="arabicPeriod"/>
            </a:pPr>
            <a:r>
              <a:rPr lang="en-US" sz="3600" b="0" dirty="0">
                <a:solidFill>
                  <a:schemeClr val="tx1"/>
                </a:solidFill>
              </a:rPr>
              <a:t>Email completed form to Meridian at </a:t>
            </a:r>
            <a:r>
              <a:rPr lang="en-US" sz="3600" b="0" dirty="0">
                <a:solidFill>
                  <a:schemeClr val="tx1"/>
                </a:solidFill>
                <a:hlinkClick r:id="rId3">
                  <a:extLst>
                    <a:ext uri="{A12FA001-AC4F-418D-AE19-62706E023703}">
                      <ahyp:hlinkClr xmlns:ahyp="http://schemas.microsoft.com/office/drawing/2018/hyperlinkcolor" val="tx"/>
                    </a:ext>
                  </a:extLst>
                </a:hlinkClick>
              </a:rPr>
              <a:t>criticalincidents@mhplan.com</a:t>
            </a:r>
            <a:endParaRPr lang="en-US" sz="3600" b="0" dirty="0">
              <a:solidFill>
                <a:schemeClr val="tx1"/>
              </a:solidFill>
            </a:endParaRPr>
          </a:p>
          <a:p>
            <a:pPr marL="742950" indent="-742950">
              <a:buFont typeface="+mj-lt"/>
              <a:buAutoNum type="arabicPeriod"/>
            </a:pPr>
            <a:endParaRPr lang="en-US" sz="3600" b="0" dirty="0">
              <a:solidFill>
                <a:schemeClr val="tx1"/>
              </a:solidFill>
            </a:endParaRPr>
          </a:p>
        </p:txBody>
      </p:sp>
    </p:spTree>
    <p:extLst>
      <p:ext uri="{BB962C8B-B14F-4D97-AF65-F5344CB8AC3E}">
        <p14:creationId xmlns:p14="http://schemas.microsoft.com/office/powerpoint/2010/main" val="233818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a:xfrm>
            <a:off x="914399" y="609600"/>
            <a:ext cx="22558375" cy="1936976"/>
          </a:xfrm>
        </p:spPr>
        <p:txBody>
          <a:bodyPr/>
          <a:lstStyle/>
          <a:p>
            <a:pPr algn="ctr"/>
            <a:r>
              <a:rPr lang="en-US" dirty="0"/>
              <a:t>Critical Incident Prevention </a:t>
            </a:r>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399" y="3429000"/>
            <a:ext cx="22558375" cy="7934834"/>
          </a:xfrm>
        </p:spPr>
        <p:txBody>
          <a:bodyPr/>
          <a:lstStyle/>
          <a:p>
            <a:pPr marL="571500" indent="-571500">
              <a:buFont typeface="Arial" panose="020B0604020202020204" pitchFamily="34" charset="0"/>
              <a:buChar char="•"/>
            </a:pPr>
            <a:r>
              <a:rPr lang="en-US" sz="3600" b="0" dirty="0">
                <a:solidFill>
                  <a:schemeClr val="tx1"/>
                </a:solidFill>
              </a:rPr>
              <a:t>Be involved in the community; support your community </a:t>
            </a:r>
          </a:p>
          <a:p>
            <a:pPr marL="571500" indent="-571500">
              <a:buFont typeface="Arial" panose="020B0604020202020204" pitchFamily="34" charset="0"/>
              <a:buChar char="•"/>
            </a:pPr>
            <a:r>
              <a:rPr lang="en-US" sz="3600" b="0" dirty="0">
                <a:solidFill>
                  <a:schemeClr val="tx1"/>
                </a:solidFill>
              </a:rPr>
              <a:t>Changing attitudes about people with disabilities </a:t>
            </a:r>
          </a:p>
          <a:p>
            <a:pPr marL="571500" indent="-571500">
              <a:buFont typeface="Arial" panose="020B0604020202020204" pitchFamily="34" charset="0"/>
              <a:buChar char="•"/>
            </a:pPr>
            <a:r>
              <a:rPr lang="en-US" sz="3600" b="0" dirty="0">
                <a:solidFill>
                  <a:schemeClr val="tx1"/>
                </a:solidFill>
              </a:rPr>
              <a:t>Raise awareness </a:t>
            </a:r>
          </a:p>
          <a:p>
            <a:pPr marL="571500" indent="-571500">
              <a:buFont typeface="Arial" panose="020B0604020202020204" pitchFamily="34" charset="0"/>
              <a:buChar char="•"/>
            </a:pPr>
            <a:r>
              <a:rPr lang="en-US" sz="3600" b="0" dirty="0">
                <a:solidFill>
                  <a:schemeClr val="tx1"/>
                </a:solidFill>
              </a:rPr>
              <a:t>Advocate for your patient </a:t>
            </a:r>
          </a:p>
          <a:p>
            <a:pPr marL="571500" indent="-571500">
              <a:buFont typeface="Arial" panose="020B0604020202020204" pitchFamily="34" charset="0"/>
              <a:buChar char="•"/>
            </a:pPr>
            <a:r>
              <a:rPr lang="en-US" sz="3600" b="0" dirty="0">
                <a:solidFill>
                  <a:schemeClr val="tx1"/>
                </a:solidFill>
              </a:rPr>
              <a:t>Always ensure your patients feel safe </a:t>
            </a:r>
          </a:p>
          <a:p>
            <a:pPr marL="571500" indent="-571500">
              <a:buFont typeface="Arial" panose="020B0604020202020204" pitchFamily="34" charset="0"/>
              <a:buChar char="•"/>
            </a:pPr>
            <a:r>
              <a:rPr lang="en-US" sz="3600" b="0" dirty="0">
                <a:solidFill>
                  <a:schemeClr val="tx1"/>
                </a:solidFill>
              </a:rPr>
              <a:t>Provide education to your patients about Abuse, Neglect and Exploitation </a:t>
            </a:r>
          </a:p>
          <a:p>
            <a:pPr marL="571500" indent="-571500">
              <a:buFont typeface="Arial" panose="020B0604020202020204" pitchFamily="34" charset="0"/>
              <a:buChar char="•"/>
            </a:pPr>
            <a:r>
              <a:rPr lang="en-US" sz="3600" b="0" dirty="0">
                <a:solidFill>
                  <a:schemeClr val="tx1"/>
                </a:solidFill>
              </a:rPr>
              <a:t>Educate your staff </a:t>
            </a:r>
          </a:p>
          <a:p>
            <a:pPr marL="742950" indent="-742950">
              <a:buFont typeface="+mj-lt"/>
              <a:buAutoNum type="arabicPeriod"/>
            </a:pPr>
            <a:endParaRPr lang="en-US" sz="3600" b="0" dirty="0">
              <a:solidFill>
                <a:schemeClr val="tx1"/>
              </a:solidFill>
            </a:endParaRPr>
          </a:p>
        </p:txBody>
      </p:sp>
    </p:spTree>
    <p:extLst>
      <p:ext uri="{BB962C8B-B14F-4D97-AF65-F5344CB8AC3E}">
        <p14:creationId xmlns:p14="http://schemas.microsoft.com/office/powerpoint/2010/main" val="117620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altLang="en-US" dirty="0">
                <a:ea typeface="ＭＳ Ｐゴシック" pitchFamily="34" charset="-128"/>
              </a:rPr>
              <a:t>Objectives</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399" y="3962400"/>
            <a:ext cx="22558375" cy="7401434"/>
          </a:xfrm>
        </p:spPr>
        <p:txBody>
          <a:bodyPr/>
          <a:lstStyle/>
          <a:p>
            <a:r>
              <a:rPr lang="en-US" altLang="en-US" sz="4800" dirty="0">
                <a:ea typeface="ＭＳ Ｐゴシック" pitchFamily="34" charset="-128"/>
              </a:rPr>
              <a:t>After this course, you will be able to:</a:t>
            </a:r>
          </a:p>
          <a:p>
            <a:pPr marL="1659865" lvl="1" indent="-571500">
              <a:buFont typeface="Arial" panose="020B0604020202020204" pitchFamily="34" charset="0"/>
              <a:buChar char="•"/>
            </a:pPr>
            <a:r>
              <a:rPr lang="en-US" altLang="en-US" sz="4400" dirty="0">
                <a:ea typeface="ＭＳ Ｐゴシック" pitchFamily="34" charset="-128"/>
              </a:rPr>
              <a:t>Define what a critical incident is and the various types that may occur</a:t>
            </a:r>
          </a:p>
          <a:p>
            <a:pPr marL="1659865" lvl="1" indent="-571500">
              <a:buFont typeface="Arial" panose="020B0604020202020204" pitchFamily="34" charset="0"/>
              <a:buChar char="•"/>
            </a:pPr>
            <a:r>
              <a:rPr lang="en-US" altLang="en-US" sz="4400" dirty="0">
                <a:ea typeface="ＭＳ Ｐゴシック" pitchFamily="34" charset="-128"/>
              </a:rPr>
              <a:t>Identify signs of abuse and neglect of a member</a:t>
            </a:r>
          </a:p>
          <a:p>
            <a:pPr marL="1659865" lvl="1" indent="-571500">
              <a:buFont typeface="Arial" panose="020B0604020202020204" pitchFamily="34" charset="0"/>
              <a:buChar char="•"/>
            </a:pPr>
            <a:r>
              <a:rPr lang="en-US" altLang="en-US" sz="4400" dirty="0">
                <a:ea typeface="ＭＳ Ｐゴシック" pitchFamily="34" charset="-128"/>
              </a:rPr>
              <a:t>Properly report incidents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a:t>If you have questions related to critical incidents, please contact </a:t>
            </a:r>
            <a:r>
              <a:rPr lang="en-US" sz="8000" dirty="0">
                <a:hlinkClick r:id="rId2"/>
              </a:rPr>
              <a:t>criticalincidents@mhplan.com</a:t>
            </a:r>
            <a:r>
              <a:rPr lang="en-US" sz="80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dirty="0"/>
              <a:t>What is a Critical Incident?</a:t>
            </a:r>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399" y="3505200"/>
            <a:ext cx="22558375" cy="7858634"/>
          </a:xfrm>
        </p:spPr>
        <p:txBody>
          <a:bodyPr/>
          <a:lstStyle/>
          <a:p>
            <a:r>
              <a:rPr lang="en-US" sz="6000" b="1" dirty="0"/>
              <a:t>What classifies as a critical incident?</a:t>
            </a:r>
          </a:p>
          <a:p>
            <a:pPr marL="457200" lvl="1" indent="-457200">
              <a:buFont typeface="Arial" panose="020B0604020202020204" pitchFamily="34" charset="0"/>
              <a:buChar char="•"/>
            </a:pPr>
            <a:r>
              <a:rPr lang="en-US" sz="4400" dirty="0"/>
              <a:t>Actual or alleged abuse, neglect, or exploitation</a:t>
            </a:r>
          </a:p>
          <a:p>
            <a:pPr marL="1545564" lvl="2" indent="-457200">
              <a:buFont typeface="Arial" panose="020B0604020202020204" pitchFamily="34" charset="0"/>
              <a:buChar char="•"/>
            </a:pPr>
            <a:r>
              <a:rPr lang="en-US" sz="3600" b="1" dirty="0"/>
              <a:t>Abuse – </a:t>
            </a:r>
            <a:r>
              <a:rPr lang="en-US" sz="3600" dirty="0"/>
              <a:t>Physical or sexual abuse, sexual harassment, emotional or verbal abuse</a:t>
            </a:r>
          </a:p>
          <a:p>
            <a:pPr marL="1545564" lvl="2" indent="-457200">
              <a:buFont typeface="Arial" panose="020B0604020202020204" pitchFamily="34" charset="0"/>
              <a:buChar char="•"/>
            </a:pPr>
            <a:r>
              <a:rPr lang="en-US" sz="3600" b="1" dirty="0"/>
              <a:t>Neglect – </a:t>
            </a:r>
            <a:r>
              <a:rPr lang="en-US" sz="3600" dirty="0"/>
              <a:t>The failure of an individual to provide a member with necessities of life including but not limited to food, clothing, shelter, or medical care</a:t>
            </a:r>
          </a:p>
          <a:p>
            <a:pPr marL="1545564" lvl="2" indent="-457200">
              <a:buFont typeface="Arial" panose="020B0604020202020204" pitchFamily="34" charset="0"/>
              <a:buChar char="•"/>
            </a:pPr>
            <a:r>
              <a:rPr lang="en-US" sz="3600" b="1" dirty="0"/>
              <a:t>Exploitation – </a:t>
            </a:r>
            <a:r>
              <a:rPr lang="en-US" sz="3600" dirty="0"/>
              <a:t>The illegal use of assets or resources of a member </a:t>
            </a:r>
            <a:endParaRPr lang="en-US" sz="3600" b="1" dirty="0"/>
          </a:p>
          <a:p>
            <a:endParaRPr lang="en-US" dirty="0"/>
          </a:p>
        </p:txBody>
      </p:sp>
    </p:spTree>
    <p:extLst>
      <p:ext uri="{BB962C8B-B14F-4D97-AF65-F5344CB8AC3E}">
        <p14:creationId xmlns:p14="http://schemas.microsoft.com/office/powerpoint/2010/main" val="1231737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dirty="0"/>
              <a:t>What is a Critical Incident?</a:t>
            </a:r>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399" y="2514600"/>
            <a:ext cx="22558375" cy="8849234"/>
          </a:xfrm>
        </p:spPr>
        <p:txBody>
          <a:bodyPr/>
          <a:lstStyle/>
          <a:p>
            <a:r>
              <a:rPr lang="en-US" sz="6000" dirty="0"/>
              <a:t>Any incident that has the potential to place a member or member’s services at risk or harm</a:t>
            </a:r>
          </a:p>
          <a:p>
            <a:pPr marL="571500" lvl="1" indent="-571500">
              <a:spcAft>
                <a:spcPts val="0"/>
              </a:spcAft>
              <a:buFont typeface="Arial" panose="020B0604020202020204" pitchFamily="34" charset="0"/>
              <a:buChar char="•"/>
            </a:pPr>
            <a:r>
              <a:rPr lang="en-US" sz="4400" dirty="0">
                <a:solidFill>
                  <a:schemeClr val="tx1"/>
                </a:solidFill>
              </a:rPr>
              <a:t>Abandonment</a:t>
            </a:r>
          </a:p>
          <a:p>
            <a:pPr marL="571500" lvl="1" indent="-571500">
              <a:spcAft>
                <a:spcPts val="0"/>
              </a:spcAft>
              <a:buFont typeface="Arial" panose="020B0604020202020204" pitchFamily="34" charset="0"/>
              <a:buChar char="•"/>
            </a:pPr>
            <a:r>
              <a:rPr lang="en-US" sz="4400" dirty="0">
                <a:solidFill>
                  <a:schemeClr val="tx1"/>
                </a:solidFill>
              </a:rPr>
              <a:t>Fraud</a:t>
            </a:r>
          </a:p>
          <a:p>
            <a:pPr marL="571500" lvl="1" indent="-571500">
              <a:spcAft>
                <a:spcPts val="0"/>
              </a:spcAft>
              <a:buFont typeface="Arial" panose="020B0604020202020204" pitchFamily="34" charset="0"/>
              <a:buChar char="•"/>
            </a:pPr>
            <a:r>
              <a:rPr lang="en-US" sz="4400" dirty="0">
                <a:solidFill>
                  <a:schemeClr val="tx1"/>
                </a:solidFill>
              </a:rPr>
              <a:t>Behavioral Health </a:t>
            </a:r>
          </a:p>
          <a:p>
            <a:pPr marL="571500" lvl="1" indent="-571500">
              <a:spcAft>
                <a:spcPts val="0"/>
              </a:spcAft>
              <a:buFont typeface="Arial" panose="020B0604020202020204" pitchFamily="34" charset="0"/>
              <a:buChar char="•"/>
            </a:pPr>
            <a:r>
              <a:rPr lang="en-US" sz="4400" dirty="0">
                <a:solidFill>
                  <a:schemeClr val="tx1"/>
                </a:solidFill>
              </a:rPr>
              <a:t>Death</a:t>
            </a:r>
          </a:p>
          <a:p>
            <a:pPr marL="571500" lvl="1" indent="-571500">
              <a:spcAft>
                <a:spcPts val="0"/>
              </a:spcAft>
              <a:buFont typeface="Arial" panose="020B0604020202020204" pitchFamily="34" charset="0"/>
              <a:buChar char="•"/>
            </a:pPr>
            <a:r>
              <a:rPr lang="en-US" sz="4400" dirty="0">
                <a:solidFill>
                  <a:schemeClr val="tx1"/>
                </a:solidFill>
              </a:rPr>
              <a:t>Unanticipated Death</a:t>
            </a:r>
          </a:p>
          <a:p>
            <a:pPr marL="571500" lvl="1" indent="-571500">
              <a:spcAft>
                <a:spcPts val="0"/>
              </a:spcAft>
              <a:buFont typeface="Arial" panose="020B0604020202020204" pitchFamily="34" charset="0"/>
              <a:buChar char="•"/>
            </a:pPr>
            <a:r>
              <a:rPr lang="en-US" sz="4400" dirty="0">
                <a:solidFill>
                  <a:schemeClr val="tx1"/>
                </a:solidFill>
              </a:rPr>
              <a:t>Legal/Criminal Activity</a:t>
            </a:r>
          </a:p>
          <a:p>
            <a:pPr marL="571500" lvl="1" indent="-571500">
              <a:spcAft>
                <a:spcPts val="0"/>
              </a:spcAft>
              <a:buFont typeface="Arial" panose="020B0604020202020204" pitchFamily="34" charset="0"/>
              <a:buChar char="•"/>
            </a:pPr>
            <a:r>
              <a:rPr lang="en-US" sz="4400" dirty="0">
                <a:solidFill>
                  <a:schemeClr val="tx1"/>
                </a:solidFill>
              </a:rPr>
              <a:t>Medication Management</a:t>
            </a:r>
          </a:p>
          <a:p>
            <a:pPr marL="571500" lvl="1" indent="-571500">
              <a:spcAft>
                <a:spcPts val="0"/>
              </a:spcAft>
              <a:buFont typeface="Arial" panose="020B0604020202020204" pitchFamily="34" charset="0"/>
              <a:buChar char="•"/>
            </a:pPr>
            <a:r>
              <a:rPr lang="en-US" sz="4400" dirty="0">
                <a:solidFill>
                  <a:schemeClr val="tx1"/>
                </a:solidFill>
              </a:rPr>
              <a:t>Restraint, Seclusion, or other Restrictive Intervention</a:t>
            </a:r>
          </a:p>
          <a:p>
            <a:pPr marL="571500" lvl="1" indent="-571500">
              <a:spcAft>
                <a:spcPts val="0"/>
              </a:spcAft>
              <a:buFont typeface="Arial" panose="020B0604020202020204" pitchFamily="34" charset="0"/>
              <a:buChar char="•"/>
            </a:pPr>
            <a:r>
              <a:rPr lang="en-US" sz="4400" dirty="0">
                <a:solidFill>
                  <a:schemeClr val="tx1"/>
                </a:solidFill>
              </a:rPr>
              <a:t>Medical Emergency/Injury/Illness </a:t>
            </a:r>
          </a:p>
          <a:p>
            <a:pPr marL="571500" lvl="1" indent="-571500">
              <a:spcAft>
                <a:spcPts val="0"/>
              </a:spcAft>
              <a:buFont typeface="Arial" panose="020B0604020202020204" pitchFamily="34" charset="0"/>
              <a:buChar char="•"/>
            </a:pPr>
            <a:r>
              <a:rPr lang="en-US" sz="4400" dirty="0">
                <a:solidFill>
                  <a:schemeClr val="tx1"/>
                </a:solidFill>
              </a:rPr>
              <a:t>Missing Person/Elopement </a:t>
            </a:r>
          </a:p>
          <a:p>
            <a:pPr marL="571500" lvl="1" indent="-571500">
              <a:spcAft>
                <a:spcPts val="0"/>
              </a:spcAft>
              <a:buFont typeface="Arial" panose="020B0604020202020204" pitchFamily="34" charset="0"/>
              <a:buChar char="•"/>
            </a:pPr>
            <a:r>
              <a:rPr lang="en-US" sz="4400" dirty="0">
                <a:solidFill>
                  <a:schemeClr val="tx1"/>
                </a:solidFill>
              </a:rPr>
              <a:t>Environmental/Unsafe Housing/Displacement</a:t>
            </a:r>
          </a:p>
          <a:p>
            <a:pPr marL="571500" lvl="1" indent="-571500">
              <a:spcAft>
                <a:spcPts val="0"/>
              </a:spcAft>
              <a:buFont typeface="Arial" panose="020B0604020202020204" pitchFamily="34" charset="0"/>
              <a:buChar char="•"/>
            </a:pPr>
            <a:r>
              <a:rPr lang="en-US" sz="4400" dirty="0"/>
              <a:t>Falls with injury </a:t>
            </a:r>
            <a:endParaRPr lang="en-US" sz="4400" dirty="0">
              <a:solidFill>
                <a:schemeClr val="tx1"/>
              </a:solidFill>
            </a:endParaRPr>
          </a:p>
          <a:p>
            <a:endParaRPr lang="en-US" dirty="0"/>
          </a:p>
        </p:txBody>
      </p:sp>
    </p:spTree>
    <p:extLst>
      <p:ext uri="{BB962C8B-B14F-4D97-AF65-F5344CB8AC3E}">
        <p14:creationId xmlns:p14="http://schemas.microsoft.com/office/powerpoint/2010/main" val="427748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dirty="0"/>
              <a:t>Abuse</a:t>
            </a:r>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p:txBody>
          <a:bodyPr/>
          <a:lstStyle/>
          <a:p>
            <a:r>
              <a:rPr lang="en-US" sz="6000" dirty="0"/>
              <a:t>Injury inflicted on an individual other than by accidental means, including:</a:t>
            </a:r>
          </a:p>
          <a:p>
            <a:endParaRPr lang="en-US" dirty="0"/>
          </a:p>
        </p:txBody>
      </p:sp>
      <p:sp>
        <p:nvSpPr>
          <p:cNvPr id="8" name="Rectangle: Rounded Corners 7">
            <a:extLst>
              <a:ext uri="{FF2B5EF4-FFF2-40B4-BE49-F238E27FC236}">
                <a16:creationId xmlns:a16="http://schemas.microsoft.com/office/drawing/2014/main" id="{6C7ACDA1-88D5-4438-4267-59E88A3A22F6}"/>
              </a:ext>
            </a:extLst>
          </p:cNvPr>
          <p:cNvSpPr/>
          <p:nvPr/>
        </p:nvSpPr>
        <p:spPr>
          <a:xfrm>
            <a:off x="240628" y="5744786"/>
            <a:ext cx="5490712" cy="28798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Physical</a:t>
            </a:r>
          </a:p>
        </p:txBody>
      </p:sp>
      <p:sp>
        <p:nvSpPr>
          <p:cNvPr id="9" name="Rectangle: Rounded Corners 8">
            <a:extLst>
              <a:ext uri="{FF2B5EF4-FFF2-40B4-BE49-F238E27FC236}">
                <a16:creationId xmlns:a16="http://schemas.microsoft.com/office/drawing/2014/main" id="{8B538B4B-0EC5-0E36-BD11-CF0BDB0EF683}"/>
              </a:ext>
            </a:extLst>
          </p:cNvPr>
          <p:cNvSpPr/>
          <p:nvPr/>
        </p:nvSpPr>
        <p:spPr>
          <a:xfrm>
            <a:off x="6405111" y="5744787"/>
            <a:ext cx="5561689" cy="291001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Verbal</a:t>
            </a:r>
          </a:p>
        </p:txBody>
      </p:sp>
      <p:sp>
        <p:nvSpPr>
          <p:cNvPr id="10" name="Rectangle: Rounded Corners 9">
            <a:extLst>
              <a:ext uri="{FF2B5EF4-FFF2-40B4-BE49-F238E27FC236}">
                <a16:creationId xmlns:a16="http://schemas.microsoft.com/office/drawing/2014/main" id="{08D9E159-1C71-E2A5-9B9C-CF5A37E752F5}"/>
              </a:ext>
            </a:extLst>
          </p:cNvPr>
          <p:cNvSpPr/>
          <p:nvPr/>
        </p:nvSpPr>
        <p:spPr>
          <a:xfrm>
            <a:off x="12651012" y="5791200"/>
            <a:ext cx="5178874" cy="28798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Sexual</a:t>
            </a:r>
          </a:p>
        </p:txBody>
      </p:sp>
      <p:sp>
        <p:nvSpPr>
          <p:cNvPr id="11" name="Rectangle: Rounded Corners 10">
            <a:extLst>
              <a:ext uri="{FF2B5EF4-FFF2-40B4-BE49-F238E27FC236}">
                <a16:creationId xmlns:a16="http://schemas.microsoft.com/office/drawing/2014/main" id="{E29F5981-F9DA-C811-2E0B-B1DF45DF3AED}"/>
              </a:ext>
            </a:extLst>
          </p:cNvPr>
          <p:cNvSpPr/>
          <p:nvPr/>
        </p:nvSpPr>
        <p:spPr>
          <a:xfrm>
            <a:off x="18514098" y="5752563"/>
            <a:ext cx="5178874" cy="28798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libri" panose="020F0502020204030204" pitchFamily="34" charset="0"/>
                <a:cs typeface="Calibri" panose="020F0502020204030204" pitchFamily="34" charset="0"/>
              </a:rPr>
              <a:t>Emotional</a:t>
            </a:r>
          </a:p>
        </p:txBody>
      </p:sp>
    </p:spTree>
    <p:extLst>
      <p:ext uri="{BB962C8B-B14F-4D97-AF65-F5344CB8AC3E}">
        <p14:creationId xmlns:p14="http://schemas.microsoft.com/office/powerpoint/2010/main" val="262564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dirty="0">
                <a:ea typeface="ＭＳ Ｐゴシック" pitchFamily="34" charset="-128"/>
              </a:rPr>
              <a:t>Physical Abuse </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400" y="3505200"/>
            <a:ext cx="18137187" cy="9051926"/>
          </a:xfrm>
        </p:spPr>
        <p:txBody>
          <a:bodyPr/>
          <a:lstStyle/>
          <a:p>
            <a:pPr marL="342900" indent="-342900">
              <a:buFont typeface="Arial" panose="020B0604020202020204" pitchFamily="34" charset="0"/>
              <a:buChar char="•"/>
            </a:pPr>
            <a:r>
              <a:rPr lang="en-US" sz="3600" b="0" dirty="0">
                <a:solidFill>
                  <a:schemeClr val="tx1"/>
                </a:solidFill>
              </a:rPr>
              <a:t>The willful infliction of injury, unreasonable confinement, intimidation, or punishment with resulting physical harm, pain, or mental anguish</a:t>
            </a:r>
          </a:p>
          <a:p>
            <a:pPr marL="342900" indent="-342900">
              <a:buFont typeface="Arial" panose="020B0604020202020204" pitchFamily="34" charset="0"/>
              <a:buChar char="•"/>
            </a:pPr>
            <a:r>
              <a:rPr lang="en-US" sz="3600" b="0" dirty="0">
                <a:solidFill>
                  <a:schemeClr val="tx1"/>
                </a:solidFill>
              </a:rPr>
              <a:t>Often occurs in conjunction with neglect</a:t>
            </a:r>
          </a:p>
          <a:p>
            <a:endParaRPr lang="en-US" dirty="0"/>
          </a:p>
        </p:txBody>
      </p:sp>
    </p:spTree>
    <p:extLst>
      <p:ext uri="{BB962C8B-B14F-4D97-AF65-F5344CB8AC3E}">
        <p14:creationId xmlns:p14="http://schemas.microsoft.com/office/powerpoint/2010/main" val="125616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a:xfrm>
            <a:off x="914399" y="914400"/>
            <a:ext cx="22558375" cy="1674086"/>
          </a:xfrm>
        </p:spPr>
        <p:txBody>
          <a:bodyPr/>
          <a:lstStyle/>
          <a:p>
            <a:pPr algn="ctr"/>
            <a:r>
              <a:rPr lang="en-US" b="1" dirty="0"/>
              <a:t>Verbal Abuse </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400" y="4038600"/>
            <a:ext cx="17908588" cy="7325234"/>
          </a:xfrm>
        </p:spPr>
        <p:txBody>
          <a:bodyPr/>
          <a:lstStyle/>
          <a:p>
            <a:pPr marL="342900" indent="-342900">
              <a:buFont typeface="Arial" panose="020B0604020202020204" pitchFamily="34" charset="0"/>
              <a:buChar char="•"/>
            </a:pPr>
            <a:r>
              <a:rPr lang="en-US" sz="3600" b="0" dirty="0">
                <a:solidFill>
                  <a:schemeClr val="tx1"/>
                </a:solidFill>
              </a:rPr>
              <a:t>It is when someone uses their words to assault, dominate, ridicule, manipulate, and/or degrade another person and negatively impact that person</a:t>
            </a:r>
          </a:p>
          <a:p>
            <a:pPr marL="342900" indent="-342900">
              <a:buFont typeface="Arial" panose="020B0604020202020204" pitchFamily="34" charset="0"/>
              <a:buChar char="•"/>
            </a:pPr>
            <a:r>
              <a:rPr lang="en-US" sz="3600" b="0" dirty="0">
                <a:solidFill>
                  <a:schemeClr val="tx1"/>
                </a:solidFill>
              </a:rPr>
              <a:t>Often in conjunction with emotional abuse</a:t>
            </a:r>
          </a:p>
          <a:p>
            <a:endParaRPr lang="en-US" dirty="0"/>
          </a:p>
        </p:txBody>
      </p:sp>
    </p:spTree>
    <p:extLst>
      <p:ext uri="{BB962C8B-B14F-4D97-AF65-F5344CB8AC3E}">
        <p14:creationId xmlns:p14="http://schemas.microsoft.com/office/powerpoint/2010/main" val="286810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b="1" dirty="0"/>
              <a:t>Sexual Abuse </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399" y="2819400"/>
            <a:ext cx="18746787" cy="8544434"/>
          </a:xfrm>
        </p:spPr>
        <p:txBody>
          <a:bodyPr/>
          <a:lstStyle/>
          <a:p>
            <a:pPr marL="342900" indent="-342900">
              <a:buFont typeface="Arial" panose="020B0604020202020204" pitchFamily="34" charset="0"/>
              <a:buChar char="•"/>
            </a:pPr>
            <a:r>
              <a:rPr lang="en-US" sz="3600" b="0" dirty="0">
                <a:solidFill>
                  <a:schemeClr val="tx1"/>
                </a:solidFill>
              </a:rPr>
              <a:t>Unwanted touching, fondling, sexually inappropriate remarks, or other sexual activity with a person who is unable to understand, unwilling to consent, threatened, or physically forced to engage in sexual behavior or activity.</a:t>
            </a:r>
          </a:p>
          <a:p>
            <a:pPr marL="342900" indent="-342900">
              <a:buFont typeface="Arial" panose="020B0604020202020204" pitchFamily="34" charset="0"/>
              <a:buChar char="•"/>
            </a:pPr>
            <a:r>
              <a:rPr lang="en-US" sz="3600" b="0" dirty="0">
                <a:solidFill>
                  <a:schemeClr val="tx1"/>
                </a:solidFill>
              </a:rPr>
              <a:t>This includes sexual harassment, coercion, or assault allegations</a:t>
            </a:r>
          </a:p>
          <a:p>
            <a:endParaRPr lang="en-US" dirty="0"/>
          </a:p>
        </p:txBody>
      </p:sp>
    </p:spTree>
    <p:extLst>
      <p:ext uri="{BB962C8B-B14F-4D97-AF65-F5344CB8AC3E}">
        <p14:creationId xmlns:p14="http://schemas.microsoft.com/office/powerpoint/2010/main" val="257660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3E6B3-1700-8A4C-2CF9-FFA536E3D4AA}"/>
              </a:ext>
            </a:extLst>
          </p:cNvPr>
          <p:cNvSpPr>
            <a:spLocks noGrp="1"/>
          </p:cNvSpPr>
          <p:nvPr>
            <p:ph type="title"/>
          </p:nvPr>
        </p:nvSpPr>
        <p:spPr/>
        <p:txBody>
          <a:bodyPr/>
          <a:lstStyle/>
          <a:p>
            <a:pPr algn="ctr"/>
            <a:r>
              <a:rPr lang="en-US" b="1" dirty="0"/>
              <a:t>Emotional Abuse </a:t>
            </a:r>
            <a:endParaRPr lang="en-US" dirty="0"/>
          </a:p>
        </p:txBody>
      </p:sp>
      <p:sp>
        <p:nvSpPr>
          <p:cNvPr id="4" name="Content Placeholder 3">
            <a:extLst>
              <a:ext uri="{FF2B5EF4-FFF2-40B4-BE49-F238E27FC236}">
                <a16:creationId xmlns:a16="http://schemas.microsoft.com/office/drawing/2014/main" id="{6EF55971-330F-B8C4-9ECA-F7429D812E62}"/>
              </a:ext>
            </a:extLst>
          </p:cNvPr>
          <p:cNvSpPr>
            <a:spLocks noGrp="1"/>
          </p:cNvSpPr>
          <p:nvPr>
            <p:ph idx="1"/>
          </p:nvPr>
        </p:nvSpPr>
        <p:spPr>
          <a:xfrm>
            <a:off x="914400" y="2971800"/>
            <a:ext cx="19127788" cy="8392034"/>
          </a:xfrm>
        </p:spPr>
        <p:txBody>
          <a:bodyPr/>
          <a:lstStyle/>
          <a:p>
            <a:pPr marL="342900" indent="-342900">
              <a:buFont typeface="Arial" panose="020B0604020202020204" pitchFamily="34" charset="0"/>
              <a:buChar char="•"/>
            </a:pPr>
            <a:r>
              <a:rPr lang="en-US" sz="3600" b="0" dirty="0">
                <a:solidFill>
                  <a:schemeClr val="tx1"/>
                </a:solidFill>
              </a:rPr>
              <a:t>Also known as psychological abuse or mental abuse</a:t>
            </a:r>
          </a:p>
          <a:p>
            <a:pPr marL="342900" indent="-342900">
              <a:buFont typeface="Arial" panose="020B0604020202020204" pitchFamily="34" charset="0"/>
              <a:buChar char="•"/>
            </a:pPr>
            <a:r>
              <a:rPr lang="en-US" sz="3600" b="0" dirty="0">
                <a:solidFill>
                  <a:schemeClr val="tx1"/>
                </a:solidFill>
              </a:rPr>
              <a:t>Is a form of abuse characterized by a person subjecting or exposing another to behavior that may result in psychological trauma, including anxiety, chronic depression, or post-traumatic stress disorder</a:t>
            </a:r>
          </a:p>
          <a:p>
            <a:endParaRPr lang="en-US" dirty="0"/>
          </a:p>
        </p:txBody>
      </p:sp>
    </p:spTree>
    <p:extLst>
      <p:ext uri="{BB962C8B-B14F-4D97-AF65-F5344CB8AC3E}">
        <p14:creationId xmlns:p14="http://schemas.microsoft.com/office/powerpoint/2010/main" val="2486397778"/>
      </p:ext>
    </p:extLst>
  </p:cSld>
  <p:clrMapOvr>
    <a:masterClrMapping/>
  </p:clrMapOvr>
</p:sld>
</file>

<file path=ppt/theme/theme1.xml><?xml version="1.0" encoding="utf-8"?>
<a:theme xmlns:a="http://schemas.openxmlformats.org/drawingml/2006/main" name="Office Theme">
  <a:themeElements>
    <a:clrScheme name="Custom 793">
      <a:dk1>
        <a:srgbClr val="414042"/>
      </a:dk1>
      <a:lt1>
        <a:sysClr val="window" lastClr="FFFFFF"/>
      </a:lt1>
      <a:dk2>
        <a:srgbClr val="F36D00"/>
      </a:dk2>
      <a:lt2>
        <a:srgbClr val="EEECE1"/>
      </a:lt2>
      <a:accent1>
        <a:srgbClr val="414042"/>
      </a:accent1>
      <a:accent2>
        <a:srgbClr val="FFD200"/>
      </a:accent2>
      <a:accent3>
        <a:srgbClr val="FFA500"/>
      </a:accent3>
      <a:accent4>
        <a:srgbClr val="F36D00"/>
      </a:accent4>
      <a:accent5>
        <a:srgbClr val="D29E0E"/>
      </a:accent5>
      <a:accent6>
        <a:srgbClr val="1A1A1A"/>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4"/>
            </a:gs>
            <a:gs pos="100000">
              <a:schemeClr val="accent2"/>
            </a:gs>
            <a:gs pos="50000">
              <a:schemeClr val="accent3"/>
            </a:gs>
          </a:gsLst>
          <a:lin ang="0" scaled="0"/>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ridian IL PowerPoint_template  -  Read-Only" id="{51B245BE-3770-4824-891A-E50FD56B83C8}" vid="{ECD40A33-EB4F-42DC-A348-CF9F50108A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5AEE8576CA2F43969DF4230C6C9D07" ma:contentTypeVersion="0" ma:contentTypeDescription="Create a new document." ma:contentTypeScope="" ma:versionID="656bb17b4ced9941c64c8ac75285bd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F14AE9-127F-47A8-9AEF-760776A1E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8D3AB6E-52D8-4498-ADA7-2F674E3BAD3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D66D083-E2F4-4F3F-922F-1AC6BA18D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Meridian IL PowerPoint_template</Template>
  <TotalTime>82</TotalTime>
  <Words>1062</Words>
  <Application>Microsoft Office PowerPoint</Application>
  <PresentationFormat>Custom</PresentationFormat>
  <Paragraphs>110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Lucida Grande</vt:lpstr>
      <vt:lpstr>Office Theme</vt:lpstr>
      <vt:lpstr>Identifying and Reporting Critical Incidents</vt:lpstr>
      <vt:lpstr>Objectives</vt:lpstr>
      <vt:lpstr>What is a Critical Incident?</vt:lpstr>
      <vt:lpstr>What is a Critical Incident?</vt:lpstr>
      <vt:lpstr>Abuse</vt:lpstr>
      <vt:lpstr>Physical Abuse </vt:lpstr>
      <vt:lpstr>Verbal Abuse </vt:lpstr>
      <vt:lpstr>Sexual Abuse </vt:lpstr>
      <vt:lpstr>Emotional Abuse </vt:lpstr>
      <vt:lpstr>Neglect</vt:lpstr>
      <vt:lpstr>Passive Neglect</vt:lpstr>
      <vt:lpstr>Willful Deprivation </vt:lpstr>
      <vt:lpstr>Self-Neglect</vt:lpstr>
      <vt:lpstr>Exploitation</vt:lpstr>
      <vt:lpstr>Identify Critical Incidents </vt:lpstr>
      <vt:lpstr>Mandated Reporters</vt:lpstr>
      <vt:lpstr>Illinois Reporting Agencies </vt:lpstr>
      <vt:lpstr>Reporting to Meridian</vt:lpstr>
      <vt:lpstr>Critical Incident Prevention </vt:lpstr>
      <vt:lpstr>If you have questions related to critical incidents, please contact criticalincidents@mhplan.com </vt:lpstr>
    </vt:vector>
  </TitlesOfParts>
  <Company>Centene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and Reporting Critical Incidents</dc:title>
  <dc:creator>Kelly Mcmahon</dc:creator>
  <cp:lastModifiedBy>Maxwell Konon</cp:lastModifiedBy>
  <cp:revision>5</cp:revision>
  <dcterms:created xsi:type="dcterms:W3CDTF">2023-02-10T15:31:58Z</dcterms:created>
  <dcterms:modified xsi:type="dcterms:W3CDTF">2023-03-22T20:44:08Z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0x010100885AEE8576CA2F43969DF4230C6C9D07</vt:lpwstr>
  </property>
  <property fmtid="{D5CDD505-2E9C-101B-9397-08002B2CF9AE}" pid="3" name="MSIP_Label_5a776955-85f6-4fec-9553-96dd3e0373c4_Enabled">
    <vt:lpwstr>true</vt:lpwstr>
  </property>
  <property fmtid="{D5CDD505-2E9C-101B-9397-08002B2CF9AE}" pid="4" name="MSIP_Label_5a776955-85f6-4fec-9553-96dd3e0373c4_SetDate">
    <vt:lpwstr>2023-01-17T20:49:30Z</vt:lpwstr>
  </property>
  <property fmtid="{D5CDD505-2E9C-101B-9397-08002B2CF9AE}" pid="5" name="MSIP_Label_5a776955-85f6-4fec-9553-96dd3e0373c4_Method">
    <vt:lpwstr>Standard</vt:lpwstr>
  </property>
  <property fmtid="{D5CDD505-2E9C-101B-9397-08002B2CF9AE}" pid="6" name="MSIP_Label_5a776955-85f6-4fec-9553-96dd3e0373c4_Name">
    <vt:lpwstr>Confidential</vt:lpwstr>
  </property>
  <property fmtid="{D5CDD505-2E9C-101B-9397-08002B2CF9AE}" pid="7" name="MSIP_Label_5a776955-85f6-4fec-9553-96dd3e0373c4_SiteId">
    <vt:lpwstr>f45ccc07-e57e-4d15-bf6f-f6cbccd2d395</vt:lpwstr>
  </property>
  <property fmtid="{D5CDD505-2E9C-101B-9397-08002B2CF9AE}" pid="8" name="MSIP_Label_5a776955-85f6-4fec-9553-96dd3e0373c4_ActionId">
    <vt:lpwstr>0592e662-f907-4c6c-a841-55a70a831ebe</vt:lpwstr>
  </property>
  <property fmtid="{D5CDD505-2E9C-101B-9397-08002B2CF9AE}" pid="9" name="MSIP_Label_5a776955-85f6-4fec-9553-96dd3e0373c4_ContentBits">
    <vt:lpwstr>0</vt:lpwstr>
  </property>
</Properties>
</file>